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34"/>
  </p:notesMasterIdLst>
  <p:handoutMasterIdLst>
    <p:handoutMasterId r:id="rId435"/>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1402" r:id="rId61"/>
    <p:sldId id="936" r:id="rId62"/>
    <p:sldId id="938" r:id="rId63"/>
    <p:sldId id="942" r:id="rId64"/>
    <p:sldId id="943" r:id="rId65"/>
    <p:sldId id="944" r:id="rId66"/>
    <p:sldId id="946" r:id="rId67"/>
    <p:sldId id="948" r:id="rId68"/>
    <p:sldId id="949" r:id="rId69"/>
    <p:sldId id="1333" r:id="rId70"/>
    <p:sldId id="1334" r:id="rId71"/>
    <p:sldId id="1403" r:id="rId72"/>
    <p:sldId id="1332" r:id="rId73"/>
    <p:sldId id="950" r:id="rId74"/>
    <p:sldId id="952" r:id="rId75"/>
    <p:sldId id="953" r:id="rId76"/>
    <p:sldId id="954" r:id="rId77"/>
    <p:sldId id="955" r:id="rId78"/>
    <p:sldId id="956" r:id="rId79"/>
    <p:sldId id="957" r:id="rId80"/>
    <p:sldId id="958" r:id="rId81"/>
    <p:sldId id="959" r:id="rId82"/>
    <p:sldId id="960" r:id="rId83"/>
    <p:sldId id="1344"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1405" r:id="rId104"/>
    <p:sldId id="1404" r:id="rId105"/>
    <p:sldId id="971" r:id="rId106"/>
    <p:sldId id="972" r:id="rId107"/>
    <p:sldId id="1343" r:id="rId108"/>
    <p:sldId id="973" r:id="rId109"/>
    <p:sldId id="975" r:id="rId110"/>
    <p:sldId id="976" r:id="rId111"/>
    <p:sldId id="984" r:id="rId112"/>
    <p:sldId id="985" r:id="rId113"/>
    <p:sldId id="986" r:id="rId114"/>
    <p:sldId id="1345" r:id="rId115"/>
    <p:sldId id="1346" r:id="rId116"/>
    <p:sldId id="987" r:id="rId117"/>
    <p:sldId id="988" r:id="rId118"/>
    <p:sldId id="977" r:id="rId119"/>
    <p:sldId id="978" r:id="rId120"/>
    <p:sldId id="979" r:id="rId121"/>
    <p:sldId id="990" r:id="rId122"/>
    <p:sldId id="989" r:id="rId123"/>
    <p:sldId id="991" r:id="rId124"/>
    <p:sldId id="992" r:id="rId125"/>
    <p:sldId id="993" r:id="rId126"/>
    <p:sldId id="994" r:id="rId127"/>
    <p:sldId id="995" r:id="rId128"/>
    <p:sldId id="996" r:id="rId129"/>
    <p:sldId id="997" r:id="rId130"/>
    <p:sldId id="998" r:id="rId131"/>
    <p:sldId id="999" r:id="rId132"/>
    <p:sldId id="1406" r:id="rId133"/>
    <p:sldId id="1016" r:id="rId134"/>
    <p:sldId id="1017" r:id="rId135"/>
    <p:sldId id="1018" r:id="rId136"/>
    <p:sldId id="1019" r:id="rId137"/>
    <p:sldId id="1020" r:id="rId138"/>
    <p:sldId id="1407" r:id="rId139"/>
    <p:sldId id="1021" r:id="rId140"/>
    <p:sldId id="1023" r:id="rId141"/>
    <p:sldId id="1024" r:id="rId142"/>
    <p:sldId id="1025" r:id="rId143"/>
    <p:sldId id="1026" r:id="rId144"/>
    <p:sldId id="1027" r:id="rId145"/>
    <p:sldId id="1028" r:id="rId146"/>
    <p:sldId id="1029" r:id="rId147"/>
    <p:sldId id="1030" r:id="rId148"/>
    <p:sldId id="1031" r:id="rId149"/>
    <p:sldId id="1032" r:id="rId150"/>
    <p:sldId id="1033" r:id="rId151"/>
    <p:sldId id="1034" r:id="rId152"/>
    <p:sldId id="1035" r:id="rId153"/>
    <p:sldId id="1036" r:id="rId154"/>
    <p:sldId id="1037" r:id="rId155"/>
    <p:sldId id="1039" r:id="rId156"/>
    <p:sldId id="1040" r:id="rId157"/>
    <p:sldId id="1041" r:id="rId158"/>
    <p:sldId id="1042" r:id="rId159"/>
    <p:sldId id="1043" r:id="rId160"/>
    <p:sldId id="1349" r:id="rId161"/>
    <p:sldId id="1348" r:id="rId162"/>
    <p:sldId id="1044" r:id="rId163"/>
    <p:sldId id="1045" r:id="rId164"/>
    <p:sldId id="1350" r:id="rId165"/>
    <p:sldId id="1351" r:id="rId166"/>
    <p:sldId id="1046" r:id="rId167"/>
    <p:sldId id="1047" r:id="rId168"/>
    <p:sldId id="1048" r:id="rId169"/>
    <p:sldId id="1049" r:id="rId170"/>
    <p:sldId id="1050" r:id="rId171"/>
    <p:sldId id="1051" r:id="rId172"/>
    <p:sldId id="1052" r:id="rId173"/>
    <p:sldId id="1053" r:id="rId174"/>
    <p:sldId id="1054" r:id="rId175"/>
    <p:sldId id="1003" r:id="rId176"/>
    <p:sldId id="1001" r:id="rId177"/>
    <p:sldId id="1002" r:id="rId178"/>
    <p:sldId id="1055" r:id="rId179"/>
    <p:sldId id="1056" r:id="rId180"/>
    <p:sldId id="1062" r:id="rId181"/>
    <p:sldId id="1057" r:id="rId182"/>
    <p:sldId id="1409" r:id="rId183"/>
    <p:sldId id="1410" r:id="rId184"/>
    <p:sldId id="1411" r:id="rId185"/>
    <p:sldId id="1412" r:id="rId186"/>
    <p:sldId id="1408" r:id="rId187"/>
    <p:sldId id="1058" r:id="rId188"/>
    <p:sldId id="1059" r:id="rId189"/>
    <p:sldId id="1413" r:id="rId190"/>
    <p:sldId id="1414" r:id="rId191"/>
    <p:sldId id="1352" r:id="rId192"/>
    <p:sldId id="1415" r:id="rId193"/>
    <p:sldId id="1416" r:id="rId194"/>
    <p:sldId id="1417" r:id="rId195"/>
    <p:sldId id="1060" r:id="rId196"/>
    <p:sldId id="1347" r:id="rId197"/>
    <p:sldId id="1061" r:id="rId198"/>
    <p:sldId id="1063" r:id="rId199"/>
    <p:sldId id="1064" r:id="rId200"/>
    <p:sldId id="1065" r:id="rId201"/>
    <p:sldId id="1353" r:id="rId202"/>
    <p:sldId id="1066" r:id="rId203"/>
    <p:sldId id="1067" r:id="rId204"/>
    <p:sldId id="1068" r:id="rId205"/>
    <p:sldId id="1069" r:id="rId206"/>
    <p:sldId id="1087" r:id="rId207"/>
    <p:sldId id="1070" r:id="rId208"/>
    <p:sldId id="1071" r:id="rId209"/>
    <p:sldId id="1072" r:id="rId210"/>
    <p:sldId id="1073" r:id="rId211"/>
    <p:sldId id="1074" r:id="rId212"/>
    <p:sldId id="1076" r:id="rId213"/>
    <p:sldId id="1077" r:id="rId214"/>
    <p:sldId id="1078" r:id="rId215"/>
    <p:sldId id="1079" r:id="rId216"/>
    <p:sldId id="1080" r:id="rId217"/>
    <p:sldId id="1081" r:id="rId218"/>
    <p:sldId id="1082" r:id="rId219"/>
    <p:sldId id="1083" r:id="rId220"/>
    <p:sldId id="1084" r:id="rId221"/>
    <p:sldId id="1085" r:id="rId222"/>
    <p:sldId id="1086" r:id="rId223"/>
    <p:sldId id="1088" r:id="rId224"/>
    <p:sldId id="1089" r:id="rId225"/>
    <p:sldId id="1090" r:id="rId226"/>
    <p:sldId id="1091" r:id="rId227"/>
    <p:sldId id="1092" r:id="rId228"/>
    <p:sldId id="1093" r:id="rId229"/>
    <p:sldId id="1094" r:id="rId230"/>
    <p:sldId id="1095" r:id="rId231"/>
    <p:sldId id="1096" r:id="rId232"/>
    <p:sldId id="1097" r:id="rId233"/>
    <p:sldId id="1098" r:id="rId234"/>
    <p:sldId id="1099" r:id="rId235"/>
    <p:sldId id="1101" r:id="rId236"/>
    <p:sldId id="1102" r:id="rId237"/>
    <p:sldId id="1103" r:id="rId238"/>
    <p:sldId id="1104" r:id="rId239"/>
    <p:sldId id="1105" r:id="rId240"/>
    <p:sldId id="1418" r:id="rId241"/>
    <p:sldId id="1106" r:id="rId242"/>
    <p:sldId id="1107" r:id="rId243"/>
    <p:sldId id="1108" r:id="rId244"/>
    <p:sldId id="1109" r:id="rId245"/>
    <p:sldId id="1110" r:id="rId246"/>
    <p:sldId id="1111" r:id="rId247"/>
    <p:sldId id="1354" r:id="rId248"/>
    <p:sldId id="1355" r:id="rId249"/>
    <p:sldId id="1356" r:id="rId250"/>
    <p:sldId id="1357" r:id="rId251"/>
    <p:sldId id="1358" r:id="rId252"/>
    <p:sldId id="1112" r:id="rId253"/>
    <p:sldId id="1113" r:id="rId254"/>
    <p:sldId id="1114" r:id="rId255"/>
    <p:sldId id="1115" r:id="rId256"/>
    <p:sldId id="1116" r:id="rId257"/>
    <p:sldId id="1117" r:id="rId258"/>
    <p:sldId id="1118" r:id="rId259"/>
    <p:sldId id="1119" r:id="rId260"/>
    <p:sldId id="1120" r:id="rId261"/>
    <p:sldId id="1124" r:id="rId262"/>
    <p:sldId id="1121" r:id="rId263"/>
    <p:sldId id="1122" r:id="rId264"/>
    <p:sldId id="1123" r:id="rId265"/>
    <p:sldId id="1004" r:id="rId266"/>
    <p:sldId id="1005" r:id="rId267"/>
    <p:sldId id="1006" r:id="rId268"/>
    <p:sldId id="1125" r:id="rId269"/>
    <p:sldId id="1126" r:id="rId270"/>
    <p:sldId id="1127" r:id="rId271"/>
    <p:sldId id="1128" r:id="rId272"/>
    <p:sldId id="1129" r:id="rId273"/>
    <p:sldId id="1130" r:id="rId274"/>
    <p:sldId id="1131" r:id="rId275"/>
    <p:sldId id="1132" r:id="rId276"/>
    <p:sldId id="1133" r:id="rId277"/>
    <p:sldId id="1134" r:id="rId278"/>
    <p:sldId id="1135" r:id="rId279"/>
    <p:sldId id="1297" r:id="rId280"/>
    <p:sldId id="1298" r:id="rId281"/>
    <p:sldId id="1301" r:id="rId282"/>
    <p:sldId id="1302" r:id="rId283"/>
    <p:sldId id="1303" r:id="rId284"/>
    <p:sldId id="1304" r:id="rId285"/>
    <p:sldId id="1305" r:id="rId286"/>
    <p:sldId id="1306" r:id="rId287"/>
    <p:sldId id="1307" r:id="rId288"/>
    <p:sldId id="1359" r:id="rId289"/>
    <p:sldId id="1308" r:id="rId290"/>
    <p:sldId id="1309" r:id="rId291"/>
    <p:sldId id="1310" r:id="rId292"/>
    <p:sldId id="1312" r:id="rId293"/>
    <p:sldId id="1313" r:id="rId294"/>
    <p:sldId id="1314" r:id="rId295"/>
    <p:sldId id="1360" r:id="rId296"/>
    <p:sldId id="1362" r:id="rId297"/>
    <p:sldId id="1363" r:id="rId298"/>
    <p:sldId id="1364" r:id="rId299"/>
    <p:sldId id="1361" r:id="rId300"/>
    <p:sldId id="1315" r:id="rId301"/>
    <p:sldId id="1365" r:id="rId302"/>
    <p:sldId id="1316" r:id="rId303"/>
    <p:sldId id="1366" r:id="rId304"/>
    <p:sldId id="1367" r:id="rId305"/>
    <p:sldId id="1368" r:id="rId306"/>
    <p:sldId id="1369" r:id="rId307"/>
    <p:sldId id="1380" r:id="rId308"/>
    <p:sldId id="1370" r:id="rId309"/>
    <p:sldId id="1371" r:id="rId310"/>
    <p:sldId id="1372" r:id="rId311"/>
    <p:sldId id="1373" r:id="rId312"/>
    <p:sldId id="1374" r:id="rId313"/>
    <p:sldId id="1375" r:id="rId314"/>
    <p:sldId id="1376" r:id="rId315"/>
    <p:sldId id="1377" r:id="rId316"/>
    <p:sldId id="1378" r:id="rId317"/>
    <p:sldId id="1379" r:id="rId318"/>
    <p:sldId id="1139" r:id="rId319"/>
    <p:sldId id="1140" r:id="rId320"/>
    <p:sldId id="1317" r:id="rId321"/>
    <p:sldId id="1141" r:id="rId322"/>
    <p:sldId id="1318" r:id="rId323"/>
    <p:sldId id="1320" r:id="rId324"/>
    <p:sldId id="1319" r:id="rId325"/>
    <p:sldId id="1321" r:id="rId326"/>
    <p:sldId id="1322" r:id="rId327"/>
    <p:sldId id="1323" r:id="rId328"/>
    <p:sldId id="1299" r:id="rId329"/>
    <p:sldId id="1143" r:id="rId330"/>
    <p:sldId id="1144" r:id="rId331"/>
    <p:sldId id="1145" r:id="rId332"/>
    <p:sldId id="1146" r:id="rId333"/>
    <p:sldId id="1147" r:id="rId334"/>
    <p:sldId id="1148" r:id="rId335"/>
    <p:sldId id="1149" r:id="rId336"/>
    <p:sldId id="1150" r:id="rId337"/>
    <p:sldId id="1151" r:id="rId338"/>
    <p:sldId id="1152" r:id="rId339"/>
    <p:sldId id="1153" r:id="rId340"/>
    <p:sldId id="1154" r:id="rId341"/>
    <p:sldId id="1155" r:id="rId342"/>
    <p:sldId id="1156" r:id="rId343"/>
    <p:sldId id="1157" r:id="rId344"/>
    <p:sldId id="1158" r:id="rId345"/>
    <p:sldId id="1159" r:id="rId346"/>
    <p:sldId id="1160" r:id="rId347"/>
    <p:sldId id="1161" r:id="rId348"/>
    <p:sldId id="1162" r:id="rId349"/>
    <p:sldId id="1163" r:id="rId350"/>
    <p:sldId id="1164" r:id="rId351"/>
    <p:sldId id="1165" r:id="rId352"/>
    <p:sldId id="1166" r:id="rId353"/>
    <p:sldId id="1167" r:id="rId354"/>
    <p:sldId id="1168" r:id="rId355"/>
    <p:sldId id="1169" r:id="rId356"/>
    <p:sldId id="1170" r:id="rId357"/>
    <p:sldId id="1171" r:id="rId358"/>
    <p:sldId id="1172" r:id="rId359"/>
    <p:sldId id="1173" r:id="rId360"/>
    <p:sldId id="1174" r:id="rId361"/>
    <p:sldId id="1007" r:id="rId362"/>
    <p:sldId id="1008" r:id="rId363"/>
    <p:sldId id="1009" r:id="rId364"/>
    <p:sldId id="1239" r:id="rId365"/>
    <p:sldId id="1240" r:id="rId366"/>
    <p:sldId id="1241" r:id="rId367"/>
    <p:sldId id="1242" r:id="rId368"/>
    <p:sldId id="1243" r:id="rId369"/>
    <p:sldId id="1244" r:id="rId370"/>
    <p:sldId id="1245" r:id="rId371"/>
    <p:sldId id="1254" r:id="rId372"/>
    <p:sldId id="1246" r:id="rId373"/>
    <p:sldId id="1247" r:id="rId374"/>
    <p:sldId id="1248" r:id="rId375"/>
    <p:sldId id="1249" r:id="rId376"/>
    <p:sldId id="1381" r:id="rId377"/>
    <p:sldId id="1384" r:id="rId378"/>
    <p:sldId id="1382" r:id="rId379"/>
    <p:sldId id="1383" r:id="rId380"/>
    <p:sldId id="1385" r:id="rId381"/>
    <p:sldId id="1386" r:id="rId382"/>
    <p:sldId id="1387" r:id="rId383"/>
    <p:sldId id="1388" r:id="rId384"/>
    <p:sldId id="1389" r:id="rId385"/>
    <p:sldId id="1390" r:id="rId386"/>
    <p:sldId id="1391" r:id="rId387"/>
    <p:sldId id="1392" r:id="rId388"/>
    <p:sldId id="1393" r:id="rId389"/>
    <p:sldId id="1250" r:id="rId390"/>
    <p:sldId id="1251" r:id="rId391"/>
    <p:sldId id="1252" r:id="rId392"/>
    <p:sldId id="1253" r:id="rId393"/>
    <p:sldId id="1256" r:id="rId394"/>
    <p:sldId id="1255" r:id="rId395"/>
    <p:sldId id="1394" r:id="rId396"/>
    <p:sldId id="1259" r:id="rId397"/>
    <p:sldId id="1260" r:id="rId398"/>
    <p:sldId id="1261" r:id="rId399"/>
    <p:sldId id="1262" r:id="rId400"/>
    <p:sldId id="1263" r:id="rId401"/>
    <p:sldId id="1264" r:id="rId402"/>
    <p:sldId id="1265" r:id="rId403"/>
    <p:sldId id="1395" r:id="rId404"/>
    <p:sldId id="1266" r:id="rId405"/>
    <p:sldId id="1267" r:id="rId406"/>
    <p:sldId id="1396" r:id="rId407"/>
    <p:sldId id="1397" r:id="rId408"/>
    <p:sldId id="1399" r:id="rId409"/>
    <p:sldId id="1400" r:id="rId410"/>
    <p:sldId id="1398" r:id="rId411"/>
    <p:sldId id="1401" r:id="rId412"/>
    <p:sldId id="1268" r:id="rId413"/>
    <p:sldId id="1269" r:id="rId414"/>
    <p:sldId id="1270" r:id="rId415"/>
    <p:sldId id="1271" r:id="rId416"/>
    <p:sldId id="1272" r:id="rId417"/>
    <p:sldId id="1273" r:id="rId418"/>
    <p:sldId id="1274" r:id="rId419"/>
    <p:sldId id="1275" r:id="rId420"/>
    <p:sldId id="1276" r:id="rId421"/>
    <p:sldId id="1277" r:id="rId422"/>
    <p:sldId id="1278" r:id="rId423"/>
    <p:sldId id="1279" r:id="rId424"/>
    <p:sldId id="1280" r:id="rId425"/>
    <p:sldId id="1281" r:id="rId426"/>
    <p:sldId id="1282" r:id="rId427"/>
    <p:sldId id="1283" r:id="rId428"/>
    <p:sldId id="1285" r:id="rId429"/>
    <p:sldId id="1284" r:id="rId430"/>
    <p:sldId id="1286" r:id="rId431"/>
    <p:sldId id="1287" r:id="rId432"/>
    <p:sldId id="1288" r:id="rId433"/>
  </p:sldIdLst>
  <p:sldSz cx="10440988" cy="6858000"/>
  <p:notesSz cx="6797675" cy="9926638"/>
  <p:embeddedFontLst>
    <p:embeddedFont>
      <p:font typeface="고도 B" panose="02000503000000020004" pitchFamily="2" charset="-127"/>
      <p:regular r:id="rId436"/>
    </p:embeddedFont>
    <p:embeddedFont>
      <p:font typeface="고도 M" panose="02000503000000020004" pitchFamily="2" charset="-127"/>
      <p:regular r:id="rId437"/>
    </p:embeddedFont>
    <p:embeddedFont>
      <p:font typeface="나눔스퀘어 ExtraBold" panose="020B0600000101010101" pitchFamily="50" charset="-127"/>
      <p:bold r:id="rId438"/>
    </p:embeddedFont>
    <p:embeddedFont>
      <p:font typeface="맑은 고딕" panose="020B0503020000020004" pitchFamily="50" charset="-127"/>
      <p:regular r:id="rId439"/>
      <p:bold r:id="rId440"/>
    </p:embeddedFont>
    <p:embeddedFont>
      <p:font typeface="맑은 고딕" panose="020B0503020000020004" pitchFamily="50" charset="-127"/>
      <p:regular r:id="rId439"/>
      <p:bold r:id="rId440"/>
    </p:embeddedFont>
    <p:embeddedFont>
      <p:font typeface="Calvin" panose="020B0600000101010101"/>
      <p:regular r:id="rId441"/>
    </p:embeddedFont>
    <p:embeddedFont>
      <p:font typeface="Cambria Math" panose="02040503050406030204" pitchFamily="18" charset="0"/>
      <p:regular r:id="rId442"/>
    </p:embeddedFont>
    <p:embeddedFont>
      <p:font typeface="Candara" panose="020E0502030303020204" pitchFamily="34" charset="0"/>
      <p:regular r:id="rId443"/>
      <p:bold r:id="rId444"/>
      <p:italic r:id="rId445"/>
      <p:boldItalic r:id="rId446"/>
    </p:embeddedFont>
    <p:embeddedFont>
      <p:font typeface="Consolas" panose="020B0609020204030204" pitchFamily="49" charset="0"/>
      <p:regular r:id="rId447"/>
      <p:bold r:id="rId448"/>
      <p:italic r:id="rId449"/>
      <p:boldItalic r:id="rId450"/>
    </p:embeddedFont>
    <p:embeddedFont>
      <p:font typeface="Microsoft Sans Serif" panose="020B0604020202020204" pitchFamily="34" charset="0"/>
      <p:regular r:id="rId451"/>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14" d="100"/>
          <a:sy n="114" d="100"/>
        </p:scale>
        <p:origin x="1530" y="8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font" Target="fonts/font9.fntdata"/><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theme" Target="theme/theme1.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handoutMaster" Target="handoutMasters/handoutMaster1.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font" Target="fonts/font11.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font" Target="fonts/font2.fntdata"/><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font" Target="fonts/font13.fntdata"/><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font" Target="fonts/font4.fntdata"/><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font" Target="fonts/font15.fntdata"/><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font" Target="fonts/font6.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commentAuthors" Target="commentAuthor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font" Target="fonts/font7.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presProps" Target="presProps.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font" Target="fonts/font8.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viewProps" Target="viewProps.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notesMaster" Target="notesMasters/notesMaster1.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font" Target="fonts/font10.fntdata"/><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tableStyles" Target="tableStyles.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font" Target="fonts/font1.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font" Target="fonts/font12.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font" Target="fonts/font3.fntdata"/><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font" Target="fonts/font14.fntdata"/><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font" Target="fonts/font5.fntdata"/><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font" Target="fonts/font16.fntdata"/><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2519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380150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86248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0156170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710694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019076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348564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32808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0903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476253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3113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924000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3312135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8396472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356673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5490109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54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60100"/>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10287"/>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08876"/>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2952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7250"/>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56622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33430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34440"/>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634782"/>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0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9591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69019"/>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18594"/>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24068"/>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89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338632"/>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599373"/>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504551"/>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809436"/>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702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56069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71.png"/></Relationships>
</file>

<file path=ppt/slides/_rels/slide104.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0.png"/><Relationship Id="rId7" Type="http://schemas.openxmlformats.org/officeDocument/2006/relationships/image" Target="../media/image84.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10" Type="http://schemas.openxmlformats.org/officeDocument/2006/relationships/image" Target="../media/image87.png"/><Relationship Id="rId4" Type="http://schemas.openxmlformats.org/officeDocument/2006/relationships/image" Target="../media/image811.png"/><Relationship Id="rId9"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575.png"/><Relationship Id="rId4" Type="http://schemas.openxmlformats.org/officeDocument/2006/relationships/image" Target="../media/image5610.png"/></Relationships>
</file>

<file path=ppt/slides/_rels/slide10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1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0.png"/><Relationship Id="rId7" Type="http://schemas.openxmlformats.org/officeDocument/2006/relationships/image" Target="../media/image92.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6.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3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2.png"/><Relationship Id="rId4" Type="http://schemas.openxmlformats.org/officeDocument/2006/relationships/image" Target="../media/image1200.png"/></Relationships>
</file>

<file path=ppt/slides/_rels/slide15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5.png"/><Relationship Id="rId4" Type="http://schemas.openxmlformats.org/officeDocument/2006/relationships/image" Target="../media/image120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61.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9.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62.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63.xml.rels><?xml version="1.0" encoding="UTF-8" standalone="yes"?>
<Relationships xmlns="http://schemas.openxmlformats.org/package/2006/relationships"><Relationship Id="rId8" Type="http://schemas.openxmlformats.org/officeDocument/2006/relationships/image" Target="../media/image129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10.png"/><Relationship Id="rId4" Type="http://schemas.openxmlformats.org/officeDocument/2006/relationships/image" Target="../media/image1200.png"/></Relationships>
</file>

<file path=ppt/slides/_rels/slide16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32.png"/><Relationship Id="rId7" Type="http://schemas.openxmlformats.org/officeDocument/2006/relationships/image" Target="../media/image123.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221.png"/><Relationship Id="rId5" Type="http://schemas.openxmlformats.org/officeDocument/2006/relationships/image" Target="../media/image1251.png"/><Relationship Id="rId4" Type="http://schemas.openxmlformats.org/officeDocument/2006/relationships/image" Target="../media/image1200.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13.png"/><Relationship Id="rId7" Type="http://schemas.openxmlformats.org/officeDocument/2006/relationships/image" Target="../media/image132.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15.png"/><Relationship Id="rId4" Type="http://schemas.openxmlformats.org/officeDocument/2006/relationships/image" Target="../media/image114.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5.png"/><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1641.png"/><Relationship Id="rId5" Type="http://schemas.openxmlformats.org/officeDocument/2006/relationships/image" Target="../media/image1041.png"/><Relationship Id="rId4" Type="http://schemas.openxmlformats.org/officeDocument/2006/relationships/image" Target="../media/image1031.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2.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200.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202.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203.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202.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204.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205.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20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png"/><Relationship Id="rId18" Type="http://schemas.openxmlformats.org/officeDocument/2006/relationships/image" Target="../media/image245.png"/><Relationship Id="rId3" Type="http://schemas.openxmlformats.org/officeDocument/2006/relationships/image" Target="../media/image231.png"/><Relationship Id="rId21" Type="http://schemas.openxmlformats.org/officeDocument/2006/relationships/image" Target="../media/image2470.png"/><Relationship Id="rId7" Type="http://schemas.openxmlformats.org/officeDocument/2006/relationships/image" Target="../media/image235.png"/><Relationship Id="rId12" Type="http://schemas.openxmlformats.org/officeDocument/2006/relationships/image" Target="../media/image240.png"/><Relationship Id="rId17" Type="http://schemas.openxmlformats.org/officeDocument/2006/relationships/image" Target="../media/image2430.png"/><Relationship Id="rId2" Type="http://schemas.openxmlformats.org/officeDocument/2006/relationships/notesSlide" Target="../notesSlides/notesSlide206.xml"/><Relationship Id="rId16" Type="http://schemas.openxmlformats.org/officeDocument/2006/relationships/image" Target="../media/image244.png"/><Relationship Id="rId20"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9.png"/><Relationship Id="rId5" Type="http://schemas.openxmlformats.org/officeDocument/2006/relationships/image" Target="../media/image233.png"/><Relationship Id="rId15" Type="http://schemas.openxmlformats.org/officeDocument/2006/relationships/image" Target="../media/image243.png"/><Relationship Id="rId23" Type="http://schemas.openxmlformats.org/officeDocument/2006/relationships/image" Target="../media/image249.png"/><Relationship Id="rId10" Type="http://schemas.openxmlformats.org/officeDocument/2006/relationships/image" Target="../media/image238.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42.png"/><Relationship Id="rId22" Type="http://schemas.openxmlformats.org/officeDocument/2006/relationships/image" Target="../media/image248.png"/></Relationships>
</file>

<file path=ppt/slides/_rels/slide208.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209.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2430.png"/><Relationship Id="rId4" Type="http://schemas.openxmlformats.org/officeDocument/2006/relationships/image" Target="../media/image2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2360.png"/><Relationship Id="rId13" Type="http://schemas.openxmlformats.org/officeDocument/2006/relationships/image" Target="../media/image2390.png"/><Relationship Id="rId18" Type="http://schemas.openxmlformats.org/officeDocument/2006/relationships/image" Target="../media/image252.png"/><Relationship Id="rId3" Type="http://schemas.openxmlformats.org/officeDocument/2006/relationships/image" Target="../media/image2311.png"/><Relationship Id="rId21" Type="http://schemas.openxmlformats.org/officeDocument/2006/relationships/image" Target="../media/image255.png"/><Relationship Id="rId7" Type="http://schemas.openxmlformats.org/officeDocument/2006/relationships/image" Target="../media/image2350.png"/><Relationship Id="rId12" Type="http://schemas.openxmlformats.org/officeDocument/2006/relationships/image" Target="../media/image2380.png"/><Relationship Id="rId17" Type="http://schemas.openxmlformats.org/officeDocument/2006/relationships/image" Target="../media/image251.png"/><Relationship Id="rId2" Type="http://schemas.openxmlformats.org/officeDocument/2006/relationships/notesSlide" Target="../notesSlides/notesSlide209.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0.png"/><Relationship Id="rId11" Type="http://schemas.openxmlformats.org/officeDocument/2006/relationships/image" Target="../media/image2370.png"/><Relationship Id="rId5" Type="http://schemas.openxmlformats.org/officeDocument/2006/relationships/image" Target="../media/image2330.png"/><Relationship Id="rId15" Type="http://schemas.openxmlformats.org/officeDocument/2006/relationships/image" Target="../media/image2410.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21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212.xml.rels><?xml version="1.0" encoding="UTF-8" standalone="yes"?>
<Relationships xmlns="http://schemas.openxmlformats.org/package/2006/relationships"><Relationship Id="rId18" Type="http://schemas.openxmlformats.org/officeDocument/2006/relationships/image" Target="../media/image261.png"/><Relationship Id="rId26" Type="http://schemas.openxmlformats.org/officeDocument/2006/relationships/image" Target="../media/image262.png"/><Relationship Id="rId39" Type="http://schemas.openxmlformats.org/officeDocument/2006/relationships/image" Target="../media/image278.png"/><Relationship Id="rId34" Type="http://schemas.openxmlformats.org/officeDocument/2006/relationships/image" Target="../media/image272.png"/><Relationship Id="rId42" Type="http://schemas.openxmlformats.org/officeDocument/2006/relationships/image" Target="../media/image281.png"/><Relationship Id="rId17" Type="http://schemas.openxmlformats.org/officeDocument/2006/relationships/image" Target="../media/image2570.png"/><Relationship Id="rId25" Type="http://schemas.openxmlformats.org/officeDocument/2006/relationships/image" Target="../media/image264.png"/><Relationship Id="rId33" Type="http://schemas.openxmlformats.org/officeDocument/2006/relationships/image" Target="../media/image271.png"/><Relationship Id="rId38" Type="http://schemas.openxmlformats.org/officeDocument/2006/relationships/image" Target="../media/image276.png"/><Relationship Id="rId2" Type="http://schemas.openxmlformats.org/officeDocument/2006/relationships/notesSlide" Target="../notesSlides/notesSlide211.xml"/><Relationship Id="rId29" Type="http://schemas.openxmlformats.org/officeDocument/2006/relationships/image" Target="../media/image267.png"/><Relationship Id="rId41" Type="http://schemas.openxmlformats.org/officeDocument/2006/relationships/image" Target="../media/image280.png"/><Relationship Id="rId1" Type="http://schemas.openxmlformats.org/officeDocument/2006/relationships/slideLayout" Target="../slideLayouts/slideLayout2.xml"/><Relationship Id="rId24" Type="http://schemas.openxmlformats.org/officeDocument/2006/relationships/image" Target="../media/image263.png"/><Relationship Id="rId32" Type="http://schemas.openxmlformats.org/officeDocument/2006/relationships/image" Target="../media/image270.png"/><Relationship Id="rId37" Type="http://schemas.openxmlformats.org/officeDocument/2006/relationships/image" Target="../media/image275.png"/><Relationship Id="rId40" Type="http://schemas.openxmlformats.org/officeDocument/2006/relationships/image" Target="../media/image279.png"/><Relationship Id="rId28" Type="http://schemas.openxmlformats.org/officeDocument/2006/relationships/image" Target="../media/image266.png"/><Relationship Id="rId36" Type="http://schemas.openxmlformats.org/officeDocument/2006/relationships/image" Target="../media/image274.png"/><Relationship Id="rId31" Type="http://schemas.openxmlformats.org/officeDocument/2006/relationships/image" Target="../media/image269.png"/><Relationship Id="rId27" Type="http://schemas.openxmlformats.org/officeDocument/2006/relationships/image" Target="../media/image265.png"/><Relationship Id="rId30" Type="http://schemas.openxmlformats.org/officeDocument/2006/relationships/image" Target="../media/image268.png"/><Relationship Id="rId35" Type="http://schemas.openxmlformats.org/officeDocument/2006/relationships/image" Target="../media/image273.png"/><Relationship Id="rId43" Type="http://schemas.openxmlformats.org/officeDocument/2006/relationships/image" Target="../media/image282.png"/></Relationships>
</file>

<file path=ppt/slides/_rels/slide213.xml.rels><?xml version="1.0" encoding="UTF-8" standalone="yes"?>
<Relationships xmlns="http://schemas.openxmlformats.org/package/2006/relationships"><Relationship Id="rId8" Type="http://schemas.openxmlformats.org/officeDocument/2006/relationships/image" Target="../media/image2360.png"/><Relationship Id="rId13" Type="http://schemas.openxmlformats.org/officeDocument/2006/relationships/image" Target="../media/image2390.png"/><Relationship Id="rId18" Type="http://schemas.openxmlformats.org/officeDocument/2006/relationships/image" Target="../media/image2620.png"/><Relationship Id="rId3" Type="http://schemas.openxmlformats.org/officeDocument/2006/relationships/image" Target="../media/image2311.png"/><Relationship Id="rId21" Type="http://schemas.openxmlformats.org/officeDocument/2006/relationships/image" Target="../media/image2610.png"/><Relationship Id="rId7" Type="http://schemas.openxmlformats.org/officeDocument/2006/relationships/image" Target="../media/image2350.png"/><Relationship Id="rId12" Type="http://schemas.openxmlformats.org/officeDocument/2006/relationships/image" Target="../media/image2380.png"/><Relationship Id="rId17" Type="http://schemas.openxmlformats.org/officeDocument/2006/relationships/image" Target="../media/image2650.png"/><Relationship Id="rId2" Type="http://schemas.openxmlformats.org/officeDocument/2006/relationships/notesSlide" Target="../notesSlides/notesSlide212.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0.png"/><Relationship Id="rId11" Type="http://schemas.openxmlformats.org/officeDocument/2006/relationships/image" Target="../media/image2370.png"/><Relationship Id="rId5" Type="http://schemas.openxmlformats.org/officeDocument/2006/relationships/image" Target="../media/image2330.png"/><Relationship Id="rId15" Type="http://schemas.openxmlformats.org/officeDocument/2006/relationships/image" Target="../media/image2410.png"/><Relationship Id="rId23" Type="http://schemas.openxmlformats.org/officeDocument/2006/relationships/image" Target="../media/image2660.png"/><Relationship Id="rId10" Type="http://schemas.openxmlformats.org/officeDocument/2006/relationships/image" Target="../media/image224.png"/><Relationship Id="rId19" Type="http://schemas.openxmlformats.org/officeDocument/2006/relationships/image" Target="../media/image2460.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3.png"/><Relationship Id="rId7" Type="http://schemas.openxmlformats.org/officeDocument/2006/relationships/image" Target="../media/image287.png"/><Relationship Id="rId12" Type="http://schemas.openxmlformats.org/officeDocument/2006/relationships/image" Target="../media/image292.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6.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3.png"/><Relationship Id="rId18" Type="http://schemas.openxmlformats.org/officeDocument/2006/relationships/image" Target="../media/image308.png"/><Relationship Id="rId3" Type="http://schemas.openxmlformats.org/officeDocument/2006/relationships/image" Target="../media/image293.png"/><Relationship Id="rId7" Type="http://schemas.openxmlformats.org/officeDocument/2006/relationships/image" Target="../media/image297.png"/><Relationship Id="rId12" Type="http://schemas.openxmlformats.org/officeDocument/2006/relationships/image" Target="../media/image302.png"/><Relationship Id="rId17" Type="http://schemas.openxmlformats.org/officeDocument/2006/relationships/image" Target="../media/image307.png"/><Relationship Id="rId2" Type="http://schemas.openxmlformats.org/officeDocument/2006/relationships/notesSlide" Target="../notesSlides/notesSlide215.xml"/><Relationship Id="rId16"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296.png"/><Relationship Id="rId11" Type="http://schemas.openxmlformats.org/officeDocument/2006/relationships/image" Target="../media/image301.png"/><Relationship Id="rId5" Type="http://schemas.openxmlformats.org/officeDocument/2006/relationships/image" Target="../media/image295.png"/><Relationship Id="rId15" Type="http://schemas.openxmlformats.org/officeDocument/2006/relationships/image" Target="../media/image305.png"/><Relationship Id="rId10" Type="http://schemas.openxmlformats.org/officeDocument/2006/relationships/image" Target="../media/image300.png"/><Relationship Id="rId19" Type="http://schemas.openxmlformats.org/officeDocument/2006/relationships/image" Target="../media/image309.png"/><Relationship Id="rId4" Type="http://schemas.openxmlformats.org/officeDocument/2006/relationships/image" Target="../media/image294.png"/><Relationship Id="rId9" Type="http://schemas.openxmlformats.org/officeDocument/2006/relationships/image" Target="../media/image299.png"/><Relationship Id="rId14" Type="http://schemas.openxmlformats.org/officeDocument/2006/relationships/image" Target="../media/image304.png"/></Relationships>
</file>

<file path=ppt/slides/_rels/slide217.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18" Type="http://schemas.openxmlformats.org/officeDocument/2006/relationships/image" Target="../media/image323.png"/><Relationship Id="rId3" Type="http://schemas.openxmlformats.org/officeDocument/2006/relationships/image" Target="../media/image2680.png"/><Relationship Id="rId21" Type="http://schemas.openxmlformats.org/officeDocument/2006/relationships/image" Target="../media/image326.png"/><Relationship Id="rId7" Type="http://schemas.openxmlformats.org/officeDocument/2006/relationships/image" Target="../media/image312.png"/><Relationship Id="rId12" Type="http://schemas.openxmlformats.org/officeDocument/2006/relationships/image" Target="../media/image317.png"/><Relationship Id="rId17" Type="http://schemas.openxmlformats.org/officeDocument/2006/relationships/image" Target="../media/image322.png"/><Relationship Id="rId2" Type="http://schemas.openxmlformats.org/officeDocument/2006/relationships/notesSlide" Target="../notesSlides/notesSlide216.xml"/><Relationship Id="rId16" Type="http://schemas.openxmlformats.org/officeDocument/2006/relationships/image" Target="../media/image321.png"/><Relationship Id="rId20" Type="http://schemas.openxmlformats.org/officeDocument/2006/relationships/image" Target="../media/image325.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19" Type="http://schemas.openxmlformats.org/officeDocument/2006/relationships/image" Target="../media/image324.png"/><Relationship Id="rId4" Type="http://schemas.openxmlformats.org/officeDocument/2006/relationships/image" Target="../media/image2690.png"/><Relationship Id="rId9" Type="http://schemas.openxmlformats.org/officeDocument/2006/relationships/image" Target="../media/image314.png"/><Relationship Id="rId14" Type="http://schemas.openxmlformats.org/officeDocument/2006/relationships/image" Target="../media/image319.png"/><Relationship Id="rId22" Type="http://schemas.openxmlformats.org/officeDocument/2006/relationships/image" Target="../media/image327.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1.png"/><Relationship Id="rId12" Type="http://schemas.openxmlformats.org/officeDocument/2006/relationships/image" Target="../media/image2730.png"/><Relationship Id="rId17" Type="http://schemas.openxmlformats.org/officeDocument/2006/relationships/image" Target="../media/image2800.png"/><Relationship Id="rId2" Type="http://schemas.openxmlformats.org/officeDocument/2006/relationships/notesSlide" Target="../notesSlides/notesSlide229.xml"/><Relationship Id="rId16" Type="http://schemas.openxmlformats.org/officeDocument/2006/relationships/image" Target="../media/image2780.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332.png"/><Relationship Id="rId15" Type="http://schemas.openxmlformats.org/officeDocument/2006/relationships/image" Target="../media/image276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0.png"/></Relationships>
</file>

<file path=ppt/slides/_rels/slide231.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jpeg"/><Relationship Id="rId7" Type="http://schemas.openxmlformats.org/officeDocument/2006/relationships/image" Target="../media/image336.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35.sv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jpeg"/><Relationship Id="rId9" Type="http://schemas.openxmlformats.org/officeDocument/2006/relationships/image" Target="../media/image338.png"/></Relationships>
</file>

<file path=ppt/slides/_rels/slide232.xml.rels><?xml version="1.0" encoding="UTF-8" standalone="yes"?>
<Relationships xmlns="http://schemas.openxmlformats.org/package/2006/relationships"><Relationship Id="rId8" Type="http://schemas.openxmlformats.org/officeDocument/2006/relationships/image" Target="../media/image2880.png"/><Relationship Id="rId13" Type="http://schemas.openxmlformats.org/officeDocument/2006/relationships/image" Target="../media/image344.png"/><Relationship Id="rId3" Type="http://schemas.openxmlformats.org/officeDocument/2006/relationships/image" Target="../media/image332.jpeg"/><Relationship Id="rId7" Type="http://schemas.openxmlformats.org/officeDocument/2006/relationships/image" Target="../media/image2870.png"/><Relationship Id="rId12" Type="http://schemas.openxmlformats.org/officeDocument/2006/relationships/image" Target="../media/image343.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2860.png"/><Relationship Id="rId11" Type="http://schemas.openxmlformats.org/officeDocument/2006/relationships/image" Target="../media/image342.png"/><Relationship Id="rId5" Type="http://schemas.openxmlformats.org/officeDocument/2006/relationships/image" Target="../media/image2850.png"/><Relationship Id="rId10" Type="http://schemas.openxmlformats.org/officeDocument/2006/relationships/image" Target="../media/image2900.png"/><Relationship Id="rId4" Type="http://schemas.openxmlformats.org/officeDocument/2006/relationships/image" Target="../media/image341.png"/><Relationship Id="rId9" Type="http://schemas.openxmlformats.org/officeDocument/2006/relationships/image" Target="../media/image2890.png"/></Relationships>
</file>

<file path=ppt/slides/_rels/slide233.xml.rels><?xml version="1.0" encoding="UTF-8" standalone="yes"?>
<Relationships xmlns="http://schemas.openxmlformats.org/package/2006/relationships"><Relationship Id="rId8" Type="http://schemas.openxmlformats.org/officeDocument/2006/relationships/image" Target="../media/image2960.png"/><Relationship Id="rId13" Type="http://schemas.openxmlformats.org/officeDocument/2006/relationships/image" Target="../media/image335.svg"/><Relationship Id="rId3" Type="http://schemas.openxmlformats.org/officeDocument/2006/relationships/image" Target="../media/image2910.png"/><Relationship Id="rId7" Type="http://schemas.openxmlformats.org/officeDocument/2006/relationships/image" Target="../media/image2950.png"/><Relationship Id="rId12" Type="http://schemas.openxmlformats.org/officeDocument/2006/relationships/image" Target="../media/image334.png"/><Relationship Id="rId17" Type="http://schemas.openxmlformats.org/officeDocument/2006/relationships/image" Target="../media/image339.svg"/><Relationship Id="rId2" Type="http://schemas.openxmlformats.org/officeDocument/2006/relationships/notesSlide" Target="../notesSlides/notesSlide232.xml"/><Relationship Id="rId16" Type="http://schemas.openxmlformats.org/officeDocument/2006/relationships/image" Target="../media/image338.png"/><Relationship Id="rId1" Type="http://schemas.openxmlformats.org/officeDocument/2006/relationships/slideLayout" Target="../slideLayouts/slideLayout2.xml"/><Relationship Id="rId6" Type="http://schemas.openxmlformats.org/officeDocument/2006/relationships/image" Target="../media/image2940.png"/><Relationship Id="rId11" Type="http://schemas.openxmlformats.org/officeDocument/2006/relationships/image" Target="../media/image332.jpeg"/><Relationship Id="rId5" Type="http://schemas.openxmlformats.org/officeDocument/2006/relationships/image" Target="../media/image2930.png"/><Relationship Id="rId15" Type="http://schemas.openxmlformats.org/officeDocument/2006/relationships/image" Target="../media/image337.svg"/><Relationship Id="rId10" Type="http://schemas.openxmlformats.org/officeDocument/2006/relationships/image" Target="../media/image2980.png"/><Relationship Id="rId4" Type="http://schemas.openxmlformats.org/officeDocument/2006/relationships/image" Target="../media/image2920.png"/><Relationship Id="rId9" Type="http://schemas.openxmlformats.org/officeDocument/2006/relationships/image" Target="../media/image2970.png"/><Relationship Id="rId14" Type="http://schemas.openxmlformats.org/officeDocument/2006/relationships/image" Target="../media/image336.png"/></Relationships>
</file>

<file path=ppt/slides/_rels/slide234.xml.rels><?xml version="1.0" encoding="UTF-8" standalone="yes"?>
<Relationships xmlns="http://schemas.openxmlformats.org/package/2006/relationships"><Relationship Id="rId8" Type="http://schemas.openxmlformats.org/officeDocument/2006/relationships/image" Target="../media/image3020.png"/><Relationship Id="rId13" Type="http://schemas.openxmlformats.org/officeDocument/2006/relationships/image" Target="../media/image337.svg"/><Relationship Id="rId3" Type="http://schemas.openxmlformats.org/officeDocument/2006/relationships/image" Target="../media/image2910.png"/><Relationship Id="rId7" Type="http://schemas.openxmlformats.org/officeDocument/2006/relationships/image" Target="../media/image3010.png"/><Relationship Id="rId12" Type="http://schemas.openxmlformats.org/officeDocument/2006/relationships/image" Target="../media/image336.png"/><Relationship Id="rId17" Type="http://schemas.openxmlformats.org/officeDocument/2006/relationships/image" Target="../media/image3040.png"/><Relationship Id="rId2" Type="http://schemas.openxmlformats.org/officeDocument/2006/relationships/notesSlide" Target="../notesSlides/notesSlide233.xml"/><Relationship Id="rId16" Type="http://schemas.openxmlformats.org/officeDocument/2006/relationships/image" Target="../media/image3030.png"/><Relationship Id="rId1" Type="http://schemas.openxmlformats.org/officeDocument/2006/relationships/slideLayout" Target="../slideLayouts/slideLayout2.xml"/><Relationship Id="rId6" Type="http://schemas.openxmlformats.org/officeDocument/2006/relationships/image" Target="../media/image3000.png"/><Relationship Id="rId11" Type="http://schemas.openxmlformats.org/officeDocument/2006/relationships/image" Target="../media/image335.svg"/><Relationship Id="rId5" Type="http://schemas.openxmlformats.org/officeDocument/2006/relationships/image" Target="../media/image2990.png"/><Relationship Id="rId15" Type="http://schemas.openxmlformats.org/officeDocument/2006/relationships/image" Target="../media/image339.svg"/><Relationship Id="rId10" Type="http://schemas.openxmlformats.org/officeDocument/2006/relationships/image" Target="../media/image334.png"/><Relationship Id="rId4" Type="http://schemas.openxmlformats.org/officeDocument/2006/relationships/image" Target="../media/image2920.png"/><Relationship Id="rId9" Type="http://schemas.openxmlformats.org/officeDocument/2006/relationships/image" Target="../media/image332.jpeg"/><Relationship Id="rId14" Type="http://schemas.openxmlformats.org/officeDocument/2006/relationships/image" Target="../media/image338.png"/></Relationships>
</file>

<file path=ppt/slides/_rels/slide235.xml.rels><?xml version="1.0" encoding="UTF-8" standalone="yes"?>
<Relationships xmlns="http://schemas.openxmlformats.org/package/2006/relationships"><Relationship Id="rId3" Type="http://schemas.openxmlformats.org/officeDocument/2006/relationships/image" Target="../media/image3050.png"/><Relationship Id="rId2" Type="http://schemas.openxmlformats.org/officeDocument/2006/relationships/notesSlide" Target="../notesSlides/notesSlide234.xml"/><Relationship Id="rId1" Type="http://schemas.openxmlformats.org/officeDocument/2006/relationships/slideLayout" Target="../slideLayouts/slideLayout2.xml"/><Relationship Id="rId5" Type="http://schemas.openxmlformats.org/officeDocument/2006/relationships/image" Target="../media/image345.png"/><Relationship Id="rId4" Type="http://schemas.openxmlformats.org/officeDocument/2006/relationships/image" Target="../media/image340.png"/></Relationships>
</file>

<file path=ppt/slides/_rels/slide236.xml.rels><?xml version="1.0" encoding="UTF-8" standalone="yes"?>
<Relationships xmlns="http://schemas.openxmlformats.org/package/2006/relationships"><Relationship Id="rId3" Type="http://schemas.openxmlformats.org/officeDocument/2006/relationships/image" Target="../media/image3070.png"/><Relationship Id="rId7" Type="http://schemas.openxmlformats.org/officeDocument/2006/relationships/image" Target="../media/image3111.png"/><Relationship Id="rId2" Type="http://schemas.openxmlformats.org/officeDocument/2006/relationships/notesSlide" Target="../notesSlides/notesSlide235.xml"/><Relationship Id="rId1" Type="http://schemas.openxmlformats.org/officeDocument/2006/relationships/slideLayout" Target="../slideLayouts/slideLayout2.xml"/><Relationship Id="rId6" Type="http://schemas.openxmlformats.org/officeDocument/2006/relationships/image" Target="../media/image3100.png"/><Relationship Id="rId5" Type="http://schemas.openxmlformats.org/officeDocument/2006/relationships/image" Target="../media/image3090.png"/><Relationship Id="rId4" Type="http://schemas.openxmlformats.org/officeDocument/2006/relationships/image" Target="../media/image3080.png"/></Relationships>
</file>

<file path=ppt/slides/_rels/slide237.xml.rels><?xml version="1.0" encoding="UTF-8" standalone="yes"?>
<Relationships xmlns="http://schemas.openxmlformats.org/package/2006/relationships"><Relationship Id="rId8" Type="http://schemas.openxmlformats.org/officeDocument/2006/relationships/image" Target="../media/image3170.png"/><Relationship Id="rId3" Type="http://schemas.openxmlformats.org/officeDocument/2006/relationships/image" Target="../media/image3120.png"/><Relationship Id="rId7" Type="http://schemas.openxmlformats.org/officeDocument/2006/relationships/image" Target="../media/image3160.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3150.png"/><Relationship Id="rId5" Type="http://schemas.openxmlformats.org/officeDocument/2006/relationships/image" Target="../media/image3140.png"/><Relationship Id="rId4" Type="http://schemas.openxmlformats.org/officeDocument/2006/relationships/image" Target="../media/image3130.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180.pn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19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220.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3250.png"/><Relationship Id="rId5" Type="http://schemas.openxmlformats.org/officeDocument/2006/relationships/image" Target="../media/image3240.png"/><Relationship Id="rId4" Type="http://schemas.openxmlformats.org/officeDocument/2006/relationships/image" Target="../media/image3230.png"/></Relationships>
</file>

<file path=ppt/slides/_rels/slide241.xml.rels><?xml version="1.0" encoding="UTF-8" standalone="yes"?>
<Relationships xmlns="http://schemas.openxmlformats.org/package/2006/relationships"><Relationship Id="rId3" Type="http://schemas.openxmlformats.org/officeDocument/2006/relationships/image" Target="../media/image3260.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3270.png"/></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280.pn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280.png"/><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280.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8" Type="http://schemas.openxmlformats.org/officeDocument/2006/relationships/image" Target="../media/image3370.png"/><Relationship Id="rId3" Type="http://schemas.openxmlformats.org/officeDocument/2006/relationships/image" Target="../media/image3320.png"/><Relationship Id="rId7" Type="http://schemas.openxmlformats.org/officeDocument/2006/relationships/image" Target="../media/image3360.png"/><Relationship Id="rId2" Type="http://schemas.openxmlformats.org/officeDocument/2006/relationships/notesSlide" Target="../notesSlides/notesSlide253.xml"/><Relationship Id="rId1" Type="http://schemas.openxmlformats.org/officeDocument/2006/relationships/slideLayout" Target="../slideLayouts/slideLayout2.xml"/><Relationship Id="rId6" Type="http://schemas.openxmlformats.org/officeDocument/2006/relationships/image" Target="../media/image3350.png"/><Relationship Id="rId11" Type="http://schemas.openxmlformats.org/officeDocument/2006/relationships/image" Target="../media/image3400.png"/><Relationship Id="rId5" Type="http://schemas.openxmlformats.org/officeDocument/2006/relationships/image" Target="../media/image3340.png"/><Relationship Id="rId10" Type="http://schemas.openxmlformats.org/officeDocument/2006/relationships/image" Target="../media/image3390.png"/><Relationship Id="rId4" Type="http://schemas.openxmlformats.org/officeDocument/2006/relationships/image" Target="../media/image333.png"/><Relationship Id="rId9" Type="http://schemas.openxmlformats.org/officeDocument/2006/relationships/image" Target="../media/image338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8.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3" Type="http://schemas.openxmlformats.org/officeDocument/2006/relationships/image" Target="../media/image3430.png"/><Relationship Id="rId2" Type="http://schemas.openxmlformats.org/officeDocument/2006/relationships/notesSlide" Target="../notesSlides/notesSlide261.xml"/><Relationship Id="rId1" Type="http://schemas.openxmlformats.org/officeDocument/2006/relationships/slideLayout" Target="../slideLayouts/slideLayout2.xml"/><Relationship Id="rId6" Type="http://schemas.openxmlformats.org/officeDocument/2006/relationships/image" Target="../media/image3460.png"/><Relationship Id="rId5" Type="http://schemas.openxmlformats.org/officeDocument/2006/relationships/image" Target="../media/image3450.png"/><Relationship Id="rId4" Type="http://schemas.openxmlformats.org/officeDocument/2006/relationships/image" Target="../media/image351.png"/></Relationships>
</file>

<file path=ppt/slides/_rels/slide268.xml.rels><?xml version="1.0" encoding="UTF-8" standalone="yes"?>
<Relationships xmlns="http://schemas.openxmlformats.org/package/2006/relationships"><Relationship Id="rId3" Type="http://schemas.openxmlformats.org/officeDocument/2006/relationships/image" Target="../media/image3470.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480.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490.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490.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6.xml"/><Relationship Id="rId1" Type="http://schemas.openxmlformats.org/officeDocument/2006/relationships/slideLayout" Target="../slideLayouts/slideLayout2.xml"/><Relationship Id="rId6" Type="http://schemas.openxmlformats.org/officeDocument/2006/relationships/image" Target="../media/image3511.png"/><Relationship Id="rId5" Type="http://schemas.openxmlformats.org/officeDocument/2006/relationships/image" Target="../media/image3500.png"/><Relationship Id="rId4" Type="http://schemas.openxmlformats.org/officeDocument/2006/relationships/image" Target="../media/image352.png"/></Relationships>
</file>

<file path=ppt/slides/_rels/slide273.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44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86.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93.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311.xml"/><Relationship Id="rId1" Type="http://schemas.openxmlformats.org/officeDocument/2006/relationships/slideLayout" Target="../slideLayouts/slideLayout2.xml"/><Relationship Id="rId4" Type="http://schemas.openxmlformats.org/officeDocument/2006/relationships/image" Target="../media/image357.sv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314.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322.xml"/><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79.png"/></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331.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325.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7.png"/></Relationships>
</file>

<file path=ppt/slides/_rels/slide332.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notesSlide" Target="../notesSlides/notesSlide326.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35.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49.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56.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53.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4.xml"/><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58.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65.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59.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6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85.png"/><Relationship Id="rId7" Type="http://schemas.openxmlformats.org/officeDocument/2006/relationships/image" Target="../media/image439.png"/><Relationship Id="rId12" Type="http://schemas.openxmlformats.org/officeDocument/2006/relationships/image" Target="../media/image384.png"/><Relationship Id="rId17" Type="http://schemas.openxmlformats.org/officeDocument/2006/relationships/image" Target="../media/image449.png"/><Relationship Id="rId2" Type="http://schemas.openxmlformats.org/officeDocument/2006/relationships/notesSlide" Target="../notesSlides/notesSlide360.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67.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386.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8.png"/><Relationship Id="rId2" Type="http://schemas.openxmlformats.org/officeDocument/2006/relationships/notesSlide" Target="../notesSlides/notesSlide361.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387.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68.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0.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0.png"/><Relationship Id="rId10" Type="http://schemas.openxmlformats.org/officeDocument/2006/relationships/image" Target="../media/image393.png"/><Relationship Id="rId4" Type="http://schemas.openxmlformats.org/officeDocument/2006/relationships/image" Target="../media/image3870.png"/><Relationship Id="rId9" Type="http://schemas.openxmlformats.org/officeDocument/2006/relationships/image" Target="../media/image392.png"/></Relationships>
</file>

<file path=ppt/slides/_rels/slide369.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396.png"/><Relationship Id="rId17" Type="http://schemas.openxmlformats.org/officeDocument/2006/relationships/image" Target="../media/image489.png"/><Relationship Id="rId2" Type="http://schemas.openxmlformats.org/officeDocument/2006/relationships/notesSlide" Target="../notesSlides/notesSlide363.xml"/><Relationship Id="rId1" Type="http://schemas.openxmlformats.org/officeDocument/2006/relationships/slideLayout" Target="../slideLayouts/slideLayout2.xml"/><Relationship Id="rId19" Type="http://schemas.openxmlformats.org/officeDocument/2006/relationships/image" Target="../media/image490.png"/><Relationship Id="rId14" Type="http://schemas.openxmlformats.org/officeDocument/2006/relationships/image" Target="../media/image48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98.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70.png"/><Relationship Id="rId2" Type="http://schemas.openxmlformats.org/officeDocument/2006/relationships/notesSlide" Target="../notesSlides/notesSlide365.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24" Type="http://schemas.openxmlformats.org/officeDocument/2006/relationships/image" Target="../media/image397.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99.png"/></Relationships>
</file>

<file path=ppt/slides/_rels/slide37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66.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73.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01.png"/><Relationship Id="rId2" Type="http://schemas.openxmlformats.org/officeDocument/2006/relationships/notesSlide" Target="../notesSlides/notesSlide367.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00.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402.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374.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413.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412.png"/><Relationship Id="rId2" Type="http://schemas.openxmlformats.org/officeDocument/2006/relationships/notesSlide" Target="../notesSlides/notesSlide370.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411.png"/><Relationship Id="rId5" Type="http://schemas.openxmlformats.org/officeDocument/2006/relationships/image" Target="../media/image405.pn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png"/></Relationships>
</file>

<file path=ppt/slides/_rels/slide377.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411.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472.png"/><Relationship Id="rId2" Type="http://schemas.openxmlformats.org/officeDocument/2006/relationships/notesSlide" Target="../notesSlides/notesSlide371.xml"/><Relationship Id="rId16" Type="http://schemas.openxmlformats.org/officeDocument/2006/relationships/image" Target="../media/image471.png"/><Relationship Id="rId20"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474.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476.png"/></Relationships>
</file>

<file path=ppt/slides/_rels/slide378.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411.png"/><Relationship Id="rId3" Type="http://schemas.openxmlformats.org/officeDocument/2006/relationships/image" Target="../media/image477.png"/><Relationship Id="rId21" Type="http://schemas.openxmlformats.org/officeDocument/2006/relationships/image" Target="../media/image523.png"/><Relationship Id="rId7" Type="http://schemas.openxmlformats.org/officeDocument/2006/relationships/image" Target="../media/image481.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72.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479.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478.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28.png"/></Relationships>
</file>

<file path=ppt/slides/_rels/slide379.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29.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7.png"/><Relationship Id="rId2" Type="http://schemas.openxmlformats.org/officeDocument/2006/relationships/notesSlide" Target="../notesSlides/notesSlide373.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46.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45.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44.png"/><Relationship Id="rId27" Type="http://schemas.openxmlformats.org/officeDocument/2006/relationships/image" Target="../media/image5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55.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54.png"/><Relationship Id="rId2" Type="http://schemas.openxmlformats.org/officeDocument/2006/relationships/notesSlide" Target="../notesSlides/notesSlide374.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53.png"/><Relationship Id="rId5" Type="http://schemas.openxmlformats.org/officeDocument/2006/relationships/image" Target="../media/image405.png"/><Relationship Id="rId10" Type="http://schemas.openxmlformats.org/officeDocument/2006/relationships/image" Target="../media/image552.png"/><Relationship Id="rId4" Type="http://schemas.openxmlformats.org/officeDocument/2006/relationships/image" Target="../media/image404.png"/><Relationship Id="rId9" Type="http://schemas.openxmlformats.org/officeDocument/2006/relationships/image" Target="../media/image409.png"/></Relationships>
</file>

<file path=ppt/slides/_rels/slide381.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56.png"/><Relationship Id="rId2" Type="http://schemas.openxmlformats.org/officeDocument/2006/relationships/notesSlide" Target="../notesSlides/notesSlide375.xml"/><Relationship Id="rId16" Type="http://schemas.openxmlformats.org/officeDocument/2006/relationships/image" Target="../media/image471.png"/><Relationship Id="rId20" Type="http://schemas.openxmlformats.org/officeDocument/2006/relationships/image" Target="../media/image558.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57.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60.png"/></Relationships>
</file>

<file path=ppt/slides/_rels/slide382.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0.png"/><Relationship Id="rId3" Type="http://schemas.openxmlformats.org/officeDocument/2006/relationships/image" Target="../media/image561.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76.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63.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67.png"/></Relationships>
</file>

<file path=ppt/slides/_rels/slide383.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8.png"/><Relationship Id="rId3" Type="http://schemas.openxmlformats.org/officeDocument/2006/relationships/image" Target="../media/image568.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71.png"/><Relationship Id="rId2" Type="http://schemas.openxmlformats.org/officeDocument/2006/relationships/notesSlide" Target="../notesSlides/notesSlide377.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0.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69.png"/><Relationship Id="rId28" Type="http://schemas.openxmlformats.org/officeDocument/2006/relationships/image" Target="../media/image550.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411.png"/><Relationship Id="rId27" Type="http://schemas.openxmlformats.org/officeDocument/2006/relationships/image" Target="../media/image549.png"/></Relationships>
</file>

<file path=ppt/slides/_rels/slide384.xml.rels><?xml version="1.0" encoding="UTF-8" standalone="yes"?>
<Relationships xmlns="http://schemas.openxmlformats.org/package/2006/relationships"><Relationship Id="rId8" Type="http://schemas.openxmlformats.org/officeDocument/2006/relationships/image" Target="../media/image408.png"/><Relationship Id="rId13" Type="http://schemas.openxmlformats.org/officeDocument/2006/relationships/image" Target="../media/image576.png"/><Relationship Id="rId3" Type="http://schemas.openxmlformats.org/officeDocument/2006/relationships/image" Target="../media/image403.png"/><Relationship Id="rId7" Type="http://schemas.openxmlformats.org/officeDocument/2006/relationships/image" Target="../media/image407.png"/><Relationship Id="rId12" Type="http://schemas.openxmlformats.org/officeDocument/2006/relationships/image" Target="../media/image574.png"/><Relationship Id="rId2" Type="http://schemas.openxmlformats.org/officeDocument/2006/relationships/notesSlide" Target="../notesSlides/notesSlide378.xml"/><Relationship Id="rId1" Type="http://schemas.openxmlformats.org/officeDocument/2006/relationships/slideLayout" Target="../slideLayouts/slideLayout2.xml"/><Relationship Id="rId6" Type="http://schemas.openxmlformats.org/officeDocument/2006/relationships/image" Target="../media/image406.png"/><Relationship Id="rId11" Type="http://schemas.openxmlformats.org/officeDocument/2006/relationships/image" Target="../media/image573.png"/><Relationship Id="rId5" Type="http://schemas.openxmlformats.org/officeDocument/2006/relationships/image" Target="../media/image405.png"/><Relationship Id="rId10" Type="http://schemas.openxmlformats.org/officeDocument/2006/relationships/image" Target="../media/image572.png"/><Relationship Id="rId4" Type="http://schemas.openxmlformats.org/officeDocument/2006/relationships/image" Target="../media/image404.png"/><Relationship Id="rId9" Type="http://schemas.openxmlformats.org/officeDocument/2006/relationships/image" Target="../media/image409.png"/></Relationships>
</file>

<file path=ppt/slides/_rels/slide385.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8.png"/><Relationship Id="rId18" Type="http://schemas.openxmlformats.org/officeDocument/2006/relationships/image" Target="../media/image473.png"/><Relationship Id="rId3" Type="http://schemas.openxmlformats.org/officeDocument/2006/relationships/image" Target="../media/image414.png"/><Relationship Id="rId21" Type="http://schemas.openxmlformats.org/officeDocument/2006/relationships/image" Target="../media/image559.png"/><Relationship Id="rId7" Type="http://schemas.openxmlformats.org/officeDocument/2006/relationships/image" Target="../media/image418.png"/><Relationship Id="rId12" Type="http://schemas.openxmlformats.org/officeDocument/2006/relationships/image" Target="../media/image467.png"/><Relationship Id="rId17" Type="http://schemas.openxmlformats.org/officeDocument/2006/relationships/image" Target="../media/image577.png"/><Relationship Id="rId2" Type="http://schemas.openxmlformats.org/officeDocument/2006/relationships/notesSlide" Target="../notesSlides/notesSlide379.xml"/><Relationship Id="rId16" Type="http://schemas.openxmlformats.org/officeDocument/2006/relationships/image" Target="../media/image471.png"/><Relationship Id="rId20"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image" Target="../media/image417.png"/><Relationship Id="rId11" Type="http://schemas.openxmlformats.org/officeDocument/2006/relationships/image" Target="../media/image450.png"/><Relationship Id="rId5" Type="http://schemas.openxmlformats.org/officeDocument/2006/relationships/image" Target="../media/image416.png"/><Relationship Id="rId15" Type="http://schemas.openxmlformats.org/officeDocument/2006/relationships/image" Target="../media/image470.png"/><Relationship Id="rId10" Type="http://schemas.openxmlformats.org/officeDocument/2006/relationships/image" Target="../media/image444.png"/><Relationship Id="rId19" Type="http://schemas.openxmlformats.org/officeDocument/2006/relationships/image" Target="../media/image578.png"/><Relationship Id="rId4" Type="http://schemas.openxmlformats.org/officeDocument/2006/relationships/image" Target="../media/image415.png"/><Relationship Id="rId9" Type="http://schemas.openxmlformats.org/officeDocument/2006/relationships/image" Target="../media/image437.png"/><Relationship Id="rId14" Type="http://schemas.openxmlformats.org/officeDocument/2006/relationships/image" Target="../media/image469.png"/><Relationship Id="rId22" Type="http://schemas.openxmlformats.org/officeDocument/2006/relationships/image" Target="../media/image573.png"/></Relationships>
</file>

<file path=ppt/slides/_rels/slide386.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491.png"/><Relationship Id="rId18" Type="http://schemas.openxmlformats.org/officeDocument/2006/relationships/image" Target="../media/image518.png"/><Relationship Id="rId26" Type="http://schemas.openxmlformats.org/officeDocument/2006/relationships/image" Target="../media/image567.png"/><Relationship Id="rId3" Type="http://schemas.openxmlformats.org/officeDocument/2006/relationships/image" Target="../media/image580.png"/><Relationship Id="rId21" Type="http://schemas.openxmlformats.org/officeDocument/2006/relationships/image" Target="../media/image523.png"/><Relationship Id="rId7" Type="http://schemas.openxmlformats.org/officeDocument/2006/relationships/image" Target="../media/image565.png"/><Relationship Id="rId12" Type="http://schemas.openxmlformats.org/officeDocument/2006/relationships/image" Target="../media/image488.png"/><Relationship Id="rId17" Type="http://schemas.openxmlformats.org/officeDocument/2006/relationships/image" Target="../media/image515.png"/><Relationship Id="rId25" Type="http://schemas.openxmlformats.org/officeDocument/2006/relationships/image" Target="../media/image527.png"/><Relationship Id="rId2" Type="http://schemas.openxmlformats.org/officeDocument/2006/relationships/notesSlide" Target="../notesSlides/notesSlide380.xml"/><Relationship Id="rId16" Type="http://schemas.openxmlformats.org/officeDocument/2006/relationships/image" Target="../media/image508.png"/><Relationship Id="rId20"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487.png"/><Relationship Id="rId24" Type="http://schemas.openxmlformats.org/officeDocument/2006/relationships/image" Target="../media/image526.png"/><Relationship Id="rId5" Type="http://schemas.openxmlformats.org/officeDocument/2006/relationships/image" Target="../media/image581.png"/><Relationship Id="rId15" Type="http://schemas.openxmlformats.org/officeDocument/2006/relationships/image" Target="../media/image507.png"/><Relationship Id="rId23" Type="http://schemas.openxmlformats.org/officeDocument/2006/relationships/image" Target="../media/image525.png"/><Relationship Id="rId10" Type="http://schemas.openxmlformats.org/officeDocument/2006/relationships/image" Target="../media/image484.png"/><Relationship Id="rId19" Type="http://schemas.openxmlformats.org/officeDocument/2006/relationships/image" Target="../media/image521.png"/><Relationship Id="rId4" Type="http://schemas.openxmlformats.org/officeDocument/2006/relationships/image" Target="../media/image562.png"/><Relationship Id="rId9" Type="http://schemas.openxmlformats.org/officeDocument/2006/relationships/image" Target="../media/image483.png"/><Relationship Id="rId14" Type="http://schemas.openxmlformats.org/officeDocument/2006/relationships/image" Target="../media/image504.png"/><Relationship Id="rId22" Type="http://schemas.openxmlformats.org/officeDocument/2006/relationships/image" Target="../media/image524.png"/><Relationship Id="rId27" Type="http://schemas.openxmlformats.org/officeDocument/2006/relationships/image" Target="../media/image573.png"/></Relationships>
</file>

<file path=ppt/slides/_rels/slide387.xml.rels><?xml version="1.0" encoding="UTF-8" standalone="yes"?>
<Relationships xmlns="http://schemas.openxmlformats.org/package/2006/relationships"><Relationship Id="rId8" Type="http://schemas.openxmlformats.org/officeDocument/2006/relationships/image" Target="../media/image533.png"/><Relationship Id="rId13" Type="http://schemas.openxmlformats.org/officeDocument/2006/relationships/image" Target="../media/image537.png"/><Relationship Id="rId18" Type="http://schemas.openxmlformats.org/officeDocument/2006/relationships/image" Target="../media/image540.png"/><Relationship Id="rId26" Type="http://schemas.openxmlformats.org/officeDocument/2006/relationships/image" Target="../media/image549.png"/><Relationship Id="rId3" Type="http://schemas.openxmlformats.org/officeDocument/2006/relationships/image" Target="../media/image583.png"/><Relationship Id="rId21" Type="http://schemas.openxmlformats.org/officeDocument/2006/relationships/image" Target="../media/image543.png"/><Relationship Id="rId7" Type="http://schemas.openxmlformats.org/officeDocument/2006/relationships/image" Target="../media/image488.png"/><Relationship Id="rId12" Type="http://schemas.openxmlformats.org/officeDocument/2006/relationships/image" Target="../media/image487.png"/><Relationship Id="rId17" Type="http://schemas.openxmlformats.org/officeDocument/2006/relationships/image" Target="../media/image484.png"/><Relationship Id="rId25" Type="http://schemas.openxmlformats.org/officeDocument/2006/relationships/image" Target="../media/image548.png"/><Relationship Id="rId2" Type="http://schemas.openxmlformats.org/officeDocument/2006/relationships/notesSlide" Target="../notesSlides/notesSlide381.xml"/><Relationship Id="rId16" Type="http://schemas.openxmlformats.org/officeDocument/2006/relationships/image" Target="../media/image539.png"/><Relationship Id="rId20" Type="http://schemas.openxmlformats.org/officeDocument/2006/relationships/image" Target="../media/image542.png"/><Relationship Id="rId29"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2.png"/><Relationship Id="rId11" Type="http://schemas.openxmlformats.org/officeDocument/2006/relationships/image" Target="../media/image536.png"/><Relationship Id="rId24" Type="http://schemas.openxmlformats.org/officeDocument/2006/relationships/image" Target="../media/image571.png"/><Relationship Id="rId5" Type="http://schemas.openxmlformats.org/officeDocument/2006/relationships/image" Target="../media/image531.png"/><Relationship Id="rId15" Type="http://schemas.openxmlformats.org/officeDocument/2006/relationships/image" Target="../media/image538.png"/><Relationship Id="rId23" Type="http://schemas.openxmlformats.org/officeDocument/2006/relationships/image" Target="../media/image585.png"/><Relationship Id="rId28" Type="http://schemas.openxmlformats.org/officeDocument/2006/relationships/image" Target="../media/image551.png"/><Relationship Id="rId10" Type="http://schemas.openxmlformats.org/officeDocument/2006/relationships/image" Target="../media/image535.png"/><Relationship Id="rId19" Type="http://schemas.openxmlformats.org/officeDocument/2006/relationships/image" Target="../media/image541.png"/><Relationship Id="rId4" Type="http://schemas.openxmlformats.org/officeDocument/2006/relationships/image" Target="../media/image530.png"/><Relationship Id="rId9" Type="http://schemas.openxmlformats.org/officeDocument/2006/relationships/image" Target="../media/image534.png"/><Relationship Id="rId14" Type="http://schemas.openxmlformats.org/officeDocument/2006/relationships/image" Target="../media/image521.png"/><Relationship Id="rId22" Type="http://schemas.openxmlformats.org/officeDocument/2006/relationships/image" Target="../media/image584.png"/><Relationship Id="rId27" Type="http://schemas.openxmlformats.org/officeDocument/2006/relationships/image" Target="../media/image550.png"/></Relationships>
</file>

<file path=ppt/slides/_rels/slide388.xml.rels><?xml version="1.0" encoding="UTF-8" standalone="yes"?>
<Relationships xmlns="http://schemas.openxmlformats.org/package/2006/relationships"><Relationship Id="rId8" Type="http://schemas.openxmlformats.org/officeDocument/2006/relationships/image" Target="../media/image5260.png"/><Relationship Id="rId13" Type="http://schemas.openxmlformats.org/officeDocument/2006/relationships/image" Target="../media/image5311.png"/><Relationship Id="rId18" Type="http://schemas.openxmlformats.org/officeDocument/2006/relationships/image" Target="../media/image5360.png"/><Relationship Id="rId26" Type="http://schemas.openxmlformats.org/officeDocument/2006/relationships/image" Target="../media/image5440.png"/><Relationship Id="rId3" Type="http://schemas.openxmlformats.org/officeDocument/2006/relationships/image" Target="../media/image5210.png"/><Relationship Id="rId21" Type="http://schemas.openxmlformats.org/officeDocument/2006/relationships/image" Target="../media/image5390.png"/><Relationship Id="rId7" Type="http://schemas.openxmlformats.org/officeDocument/2006/relationships/image" Target="../media/image5250.png"/><Relationship Id="rId12" Type="http://schemas.openxmlformats.org/officeDocument/2006/relationships/image" Target="../media/image5300.png"/><Relationship Id="rId17" Type="http://schemas.openxmlformats.org/officeDocument/2006/relationships/image" Target="../media/image5350.png"/><Relationship Id="rId25" Type="http://schemas.openxmlformats.org/officeDocument/2006/relationships/image" Target="../media/image5430.png"/><Relationship Id="rId2" Type="http://schemas.openxmlformats.org/officeDocument/2006/relationships/notesSlide" Target="../notesSlides/notesSlide382.xml"/><Relationship Id="rId16" Type="http://schemas.openxmlformats.org/officeDocument/2006/relationships/image" Target="../media/image5340.png"/><Relationship Id="rId20" Type="http://schemas.openxmlformats.org/officeDocument/2006/relationships/image" Target="../media/image538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image" Target="../media/image5290.png"/><Relationship Id="rId24" Type="http://schemas.openxmlformats.org/officeDocument/2006/relationships/image" Target="../media/image5420.png"/><Relationship Id="rId5" Type="http://schemas.openxmlformats.org/officeDocument/2006/relationships/image" Target="../media/image5230.png"/><Relationship Id="rId15" Type="http://schemas.openxmlformats.org/officeDocument/2006/relationships/image" Target="../media/image5330.png"/><Relationship Id="rId23" Type="http://schemas.openxmlformats.org/officeDocument/2006/relationships/image" Target="../media/image5410.png"/><Relationship Id="rId10" Type="http://schemas.openxmlformats.org/officeDocument/2006/relationships/image" Target="../media/image5280.png"/><Relationship Id="rId19" Type="http://schemas.openxmlformats.org/officeDocument/2006/relationships/image" Target="../media/image5370.png"/><Relationship Id="rId4" Type="http://schemas.openxmlformats.org/officeDocument/2006/relationships/image" Target="../media/image5220.png"/><Relationship Id="rId9" Type="http://schemas.openxmlformats.org/officeDocument/2006/relationships/image" Target="../media/image5270.png"/><Relationship Id="rId14" Type="http://schemas.openxmlformats.org/officeDocument/2006/relationships/image" Target="../media/image451.png"/><Relationship Id="rId22" Type="http://schemas.openxmlformats.org/officeDocument/2006/relationships/image" Target="../media/image5400.png"/><Relationship Id="rId27" Type="http://schemas.openxmlformats.org/officeDocument/2006/relationships/image" Target="../media/image5450.png"/></Relationships>
</file>

<file path=ppt/slides/_rels/slide389.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453.png"/><Relationship Id="rId2" Type="http://schemas.openxmlformats.org/officeDocument/2006/relationships/notesSlide" Target="../notesSlides/notesSlide383.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84.xml"/><Relationship Id="rId1" Type="http://schemas.openxmlformats.org/officeDocument/2006/relationships/slideLayout" Target="../slideLayouts/slideLayout2.xml"/><Relationship Id="rId11" Type="http://schemas.openxmlformats.org/officeDocument/2006/relationships/image" Target="../media/image465.png"/><Relationship Id="rId10" Type="http://schemas.openxmlformats.org/officeDocument/2006/relationships/image" Target="../media/image5570.png"/></Relationships>
</file>

<file path=ppt/slides/_rels/slide391.xml.rels><?xml version="1.0" encoding="UTF-8" standalone="yes"?>
<Relationships xmlns="http://schemas.openxmlformats.org/package/2006/relationships"><Relationship Id="rId3" Type="http://schemas.openxmlformats.org/officeDocument/2006/relationships/image" Target="../media/image5530.png"/><Relationship Id="rId7" Type="http://schemas.openxmlformats.org/officeDocument/2006/relationships/image" Target="../media/image5580.png"/><Relationship Id="rId2" Type="http://schemas.openxmlformats.org/officeDocument/2006/relationships/notesSlide" Target="../notesSlides/notesSlide385.xml"/><Relationship Id="rId1" Type="http://schemas.openxmlformats.org/officeDocument/2006/relationships/slideLayout" Target="../slideLayouts/slideLayout2.xml"/><Relationship Id="rId5" Type="http://schemas.openxmlformats.org/officeDocument/2006/relationships/image" Target="../media/image5550.png"/><Relationship Id="rId4" Type="http://schemas.openxmlformats.org/officeDocument/2006/relationships/image" Target="../media/image5540.png"/></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17" Type="http://schemas.openxmlformats.org/officeDocument/2006/relationships/image" Target="../media/image604.png"/><Relationship Id="rId2" Type="http://schemas.openxmlformats.org/officeDocument/2006/relationships/image" Target="../media/image494.png"/><Relationship Id="rId16" Type="http://schemas.openxmlformats.org/officeDocument/2006/relationships/image" Target="../media/image603.png"/><Relationship Id="rId1" Type="http://schemas.openxmlformats.org/officeDocument/2006/relationships/slideLayout" Target="../slideLayouts/slideLayout3.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2.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1.png"/><Relationship Id="rId3" Type="http://schemas.openxmlformats.org/officeDocument/2006/relationships/image" Target="../media/image605.png"/><Relationship Id="rId21" Type="http://schemas.openxmlformats.org/officeDocument/2006/relationships/image" Target="../media/image624.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19.png"/><Relationship Id="rId2" Type="http://schemas.openxmlformats.org/officeDocument/2006/relationships/notesSlide" Target="../notesSlides/notesSlide398.xml"/><Relationship Id="rId16" Type="http://schemas.openxmlformats.org/officeDocument/2006/relationships/image" Target="../media/image618.png"/><Relationship Id="rId20" Type="http://schemas.openxmlformats.org/officeDocument/2006/relationships/image" Target="../media/image623.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2.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406.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5.png"/><Relationship Id="rId18" Type="http://schemas.openxmlformats.org/officeDocument/2006/relationships/image" Target="../media/image626.png"/><Relationship Id="rId3" Type="http://schemas.openxmlformats.org/officeDocument/2006/relationships/image" Target="../media/image605.png"/><Relationship Id="rId7" Type="http://schemas.openxmlformats.org/officeDocument/2006/relationships/image" Target="../media/image608.png"/><Relationship Id="rId12" Type="http://schemas.openxmlformats.org/officeDocument/2006/relationships/image" Target="../media/image614.png"/><Relationship Id="rId17" Type="http://schemas.openxmlformats.org/officeDocument/2006/relationships/image" Target="../media/image625.png"/><Relationship Id="rId2" Type="http://schemas.openxmlformats.org/officeDocument/2006/relationships/notesSlide" Target="../notesSlides/notesSlide399.xml"/><Relationship Id="rId16" Type="http://schemas.openxmlformats.org/officeDocument/2006/relationships/image" Target="../media/image618.png"/><Relationship Id="rId20" Type="http://schemas.openxmlformats.org/officeDocument/2006/relationships/image" Target="../media/image628.png"/><Relationship Id="rId1" Type="http://schemas.openxmlformats.org/officeDocument/2006/relationships/slideLayout" Target="../slideLayouts/slideLayout2.xml"/><Relationship Id="rId6" Type="http://schemas.openxmlformats.org/officeDocument/2006/relationships/image" Target="../media/image607.png"/><Relationship Id="rId11" Type="http://schemas.openxmlformats.org/officeDocument/2006/relationships/image" Target="../media/image613.png"/><Relationship Id="rId5" Type="http://schemas.openxmlformats.org/officeDocument/2006/relationships/image" Target="../media/image397.png"/><Relationship Id="rId15" Type="http://schemas.openxmlformats.org/officeDocument/2006/relationships/image" Target="../media/image617.png"/><Relationship Id="rId10" Type="http://schemas.openxmlformats.org/officeDocument/2006/relationships/image" Target="../media/image612.png"/><Relationship Id="rId19" Type="http://schemas.openxmlformats.org/officeDocument/2006/relationships/image" Target="../media/image627.png"/><Relationship Id="rId4" Type="http://schemas.openxmlformats.org/officeDocument/2006/relationships/image" Target="../media/image606.png"/><Relationship Id="rId9" Type="http://schemas.openxmlformats.org/officeDocument/2006/relationships/image" Target="../media/image611.png"/><Relationship Id="rId14" Type="http://schemas.openxmlformats.org/officeDocument/2006/relationships/image" Target="../media/image616.png"/></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8" Type="http://schemas.openxmlformats.org/officeDocument/2006/relationships/image" Target="../media/image635.png"/><Relationship Id="rId3" Type="http://schemas.openxmlformats.org/officeDocument/2006/relationships/image" Target="../media/image629.png"/><Relationship Id="rId7" Type="http://schemas.openxmlformats.org/officeDocument/2006/relationships/image" Target="../media/image634.png"/><Relationship Id="rId2" Type="http://schemas.openxmlformats.org/officeDocument/2006/relationships/notesSlide" Target="../notesSlides/notesSlide402.xml"/><Relationship Id="rId1" Type="http://schemas.openxmlformats.org/officeDocument/2006/relationships/slideLayout" Target="../slideLayouts/slideLayout2.xml"/><Relationship Id="rId6" Type="http://schemas.openxmlformats.org/officeDocument/2006/relationships/image" Target="../media/image633.png"/><Relationship Id="rId5" Type="http://schemas.openxmlformats.org/officeDocument/2006/relationships/image" Target="../media/image632.png"/><Relationship Id="rId4" Type="http://schemas.openxmlformats.org/officeDocument/2006/relationships/image" Target="../media/image6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notesSlide" Target="../notesSlides/notesSlide409.xml"/><Relationship Id="rId1" Type="http://schemas.openxmlformats.org/officeDocument/2006/relationships/slideLayout" Target="../slideLayouts/slideLayout2.xml"/><Relationship Id="rId4" Type="http://schemas.openxmlformats.org/officeDocument/2006/relationships/image" Target="../media/image637.png"/></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notesSlide" Target="../notesSlides/notesSlide415.xml"/><Relationship Id="rId1" Type="http://schemas.openxmlformats.org/officeDocument/2006/relationships/slideLayout" Target="../slideLayouts/slideLayout2.xml"/><Relationship Id="rId4" Type="http://schemas.openxmlformats.org/officeDocument/2006/relationships/image" Target="../media/image639.png"/></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418.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26.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19.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23.xml"/><Relationship Id="rId1" Type="http://schemas.openxmlformats.org/officeDocument/2006/relationships/slideLayout" Target="../slideLayouts/slideLayout2.xml"/><Relationship Id="rId4" Type="http://schemas.openxmlformats.org/officeDocument/2006/relationships/image" Target="../media/image642.png"/></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3810.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50.png"/><Relationship Id="rId4" Type="http://schemas.openxmlformats.org/officeDocument/2006/relationships/image" Target="../media/image3810.png"/><Relationship Id="rId9"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50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11.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11.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err="1">
                <a:solidFill>
                  <a:schemeClr val="tx1"/>
                </a:solidFill>
                <a:latin typeface="Consolas" panose="020B0609020204030204" pitchFamily="49" charset="0"/>
                <a:ea typeface="+mn-ea"/>
              </a:rPr>
              <a:t>강사명</a:t>
            </a:r>
            <a:r>
              <a:rPr lang="ko-KR" altLang="en-US" sz="2400">
                <a:solidFill>
                  <a:schemeClr val="tx1"/>
                </a:solidFill>
                <a:latin typeface="Consolas" panose="020B0609020204030204" pitchFamily="49" charset="0"/>
                <a:ea typeface="+mn-ea"/>
              </a:rPr>
              <a:t>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
        <p:nvSpPr>
          <p:cNvPr id="4" name="TextBox 3">
            <a:extLst>
              <a:ext uri="{FF2B5EF4-FFF2-40B4-BE49-F238E27FC236}">
                <a16:creationId xmlns:a16="http://schemas.microsoft.com/office/drawing/2014/main" id="{9E22B2C4-F8CB-412E-9F02-1B5503D8965C}"/>
              </a:ext>
            </a:extLst>
          </p:cNvPr>
          <p:cNvSpPr txBox="1"/>
          <p:nvPr/>
        </p:nvSpPr>
        <p:spPr>
          <a:xfrm>
            <a:off x="1931194" y="4362815"/>
            <a:ext cx="3794629" cy="1009251"/>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수업시간 </a:t>
            </a:r>
            <a:r>
              <a:rPr lang="en-US" altLang="ko-KR" sz="2400">
                <a:solidFill>
                  <a:schemeClr val="tx1"/>
                </a:solidFill>
                <a:latin typeface="Consolas" panose="020B0609020204030204" pitchFamily="49" charset="0"/>
                <a:ea typeface="+mn-ea"/>
              </a:rPr>
              <a:t>: 50 , </a:t>
            </a:r>
            <a:r>
              <a:rPr lang="en-US" altLang="ko-KR" sz="2400">
                <a:solidFill>
                  <a:srgbClr val="FF0000"/>
                </a:solidFill>
                <a:latin typeface="Consolas" panose="020B0609020204030204" pitchFamily="49" charset="0"/>
                <a:ea typeface="+mn-ea"/>
              </a:rPr>
              <a:t>45</a:t>
            </a:r>
            <a:r>
              <a:rPr lang="en-US" altLang="ko-KR" sz="2400">
                <a:solidFill>
                  <a:schemeClr val="tx1"/>
                </a:solidFill>
                <a:latin typeface="Consolas" panose="020B0609020204030204" pitchFamily="49" charset="0"/>
                <a:ea typeface="+mn-ea"/>
              </a:rPr>
              <a:t>, 40</a:t>
            </a:r>
          </a:p>
          <a:p>
            <a:pPr algn="l">
              <a:lnSpc>
                <a:spcPct val="130000"/>
              </a:lnSpc>
              <a:buClr>
                <a:srgbClr val="C5003D"/>
              </a:buClr>
            </a:pPr>
            <a:r>
              <a:rPr lang="ko-KR" altLang="en-US" sz="2400">
                <a:solidFill>
                  <a:schemeClr val="tx1"/>
                </a:solidFill>
                <a:latin typeface="Consolas" panose="020B0609020204030204" pitchFamily="49" charset="0"/>
                <a:ea typeface="+mn-ea"/>
              </a:rPr>
              <a:t>쉬는시간 </a:t>
            </a:r>
            <a:r>
              <a:rPr lang="en-US" altLang="ko-KR" sz="2400">
                <a:solidFill>
                  <a:schemeClr val="tx1"/>
                </a:solidFill>
                <a:latin typeface="Consolas" panose="020B0609020204030204" pitchFamily="49" charset="0"/>
                <a:ea typeface="+mn-ea"/>
              </a:rPr>
              <a:t>: 10 , </a:t>
            </a:r>
            <a:r>
              <a:rPr lang="en-US" altLang="ko-KR" sz="2400">
                <a:solidFill>
                  <a:srgbClr val="FF0000"/>
                </a:solidFill>
                <a:latin typeface="Consolas" panose="020B0609020204030204" pitchFamily="49" charset="0"/>
                <a:ea typeface="+mn-ea"/>
              </a:rPr>
              <a:t>15</a:t>
            </a:r>
            <a:r>
              <a:rPr lang="en-US" altLang="ko-KR" sz="2400">
                <a:solidFill>
                  <a:schemeClr val="tx1"/>
                </a:solidFill>
                <a:latin typeface="Consolas" panose="020B0609020204030204" pitchFamily="49" charset="0"/>
                <a:ea typeface="+mn-ea"/>
              </a:rPr>
              <a:t>, 20</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74866" y="4227567"/>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74866" y="4227567"/>
                <a:ext cx="8237034" cy="1200329"/>
              </a:xfrm>
              <a:prstGeom prst="rect">
                <a:avLst/>
              </a:prstGeom>
              <a:blipFill>
                <a:blip r:embed="rId4"/>
                <a:stretch>
                  <a:fillRect l="-1184" t="-4061" b="-10660"/>
                </a:stretch>
              </a:blipFill>
            </p:spPr>
            <p:txBody>
              <a:bodyPr/>
              <a:lstStyle/>
              <a:p>
                <a:r>
                  <a:rPr lang="ko-KR" altLang="en-US">
                    <a:noFill/>
                  </a:rPr>
                  <a:t> </a:t>
                </a:r>
              </a:p>
            </p:txBody>
          </p:sp>
        </mc:Fallback>
      </mc:AlternateContent>
      <p:pic>
        <p:nvPicPr>
          <p:cNvPr id="2" name="Picture 2">
            <a:extLst>
              <a:ext uri="{FF2B5EF4-FFF2-40B4-BE49-F238E27FC236}">
                <a16:creationId xmlns:a16="http://schemas.microsoft.com/office/drawing/2014/main" id="{FD0AAB9A-6018-43A3-8B96-E6378FEAF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734" y="4837492"/>
            <a:ext cx="2843931" cy="19303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80C832-AE7D-4F92-9598-ADAD57D78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4079" y="1334124"/>
            <a:ext cx="2843931" cy="18959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a:extLst>
              <a:ext uri="{FF2B5EF4-FFF2-40B4-BE49-F238E27FC236}">
                <a16:creationId xmlns:a16="http://schemas.microsoft.com/office/drawing/2014/main" id="{8DC94731-9AC2-40E1-AF3D-F8D66644147C}"/>
              </a:ext>
            </a:extLst>
          </p:cNvPr>
          <p:cNvCxnSpPr>
            <a:cxnSpLocks/>
          </p:cNvCxnSpPr>
          <p:nvPr/>
        </p:nvCxnSpPr>
        <p:spPr>
          <a:xfrm flipV="1">
            <a:off x="9328727" y="1191491"/>
            <a:ext cx="1434208" cy="58311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18EE5C94-F213-4BC4-B566-F79E979D18CA}"/>
              </a:ext>
            </a:extLst>
          </p:cNvPr>
          <p:cNvCxnSpPr>
            <a:cxnSpLocks/>
          </p:cNvCxnSpPr>
          <p:nvPr/>
        </p:nvCxnSpPr>
        <p:spPr>
          <a:xfrm flipV="1">
            <a:off x="5467927" y="2683073"/>
            <a:ext cx="1628979" cy="66229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074" name="Picture 2">
            <a:extLst>
              <a:ext uri="{FF2B5EF4-FFF2-40B4-BE49-F238E27FC236}">
                <a16:creationId xmlns:a16="http://schemas.microsoft.com/office/drawing/2014/main" id="{B46120D4-FDAF-492D-9067-1F7EB1488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22" y="2312553"/>
            <a:ext cx="4220441" cy="2813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F5931D5-833F-4449-A705-F8F488237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66" y="2312553"/>
            <a:ext cx="4220440" cy="28136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Sigmoid </a:t>
            </a:r>
            <a:r>
              <a:rPr lang="ko-KR" altLang="en-US" sz="2000" b="1">
                <a:solidFill>
                  <a:srgbClr val="000000"/>
                </a:solidFill>
                <a:ea typeface="-2002" pitchFamily="18" charset="-127"/>
              </a:rPr>
              <a:t>함수의 도입</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4098" name="Picture 2">
            <a:extLst>
              <a:ext uri="{FF2B5EF4-FFF2-40B4-BE49-F238E27FC236}">
                <a16:creationId xmlns:a16="http://schemas.microsoft.com/office/drawing/2014/main" id="{359EC244-6F5F-4B5B-9CF6-6734B6C9F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822" y="2312554"/>
            <a:ext cx="4220439" cy="28136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1B2F70E-7689-488C-8CD5-073C3CFB2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58" y="2312553"/>
            <a:ext cx="4220438" cy="2813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DBB970A4-F1DC-41E8-B0EF-BB44EA427991}"/>
              </a:ext>
            </a:extLst>
          </p:cNvPr>
          <p:cNvCxnSpPr/>
          <p:nvPr/>
        </p:nvCxnSpPr>
        <p:spPr>
          <a:xfrm>
            <a:off x="184727" y="3620653"/>
            <a:ext cx="105017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9CF3D6-3294-49DF-9579-C818B0FCE86F}"/>
              </a:ext>
            </a:extLst>
          </p:cNvPr>
          <p:cNvSpPr txBox="1"/>
          <p:nvPr/>
        </p:nvSpPr>
        <p:spPr>
          <a:xfrm>
            <a:off x="1466274" y="5294164"/>
            <a:ext cx="1609435"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양성종양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양성종양</a:t>
            </a:r>
          </a:p>
        </p:txBody>
      </p:sp>
      <p:sp>
        <p:nvSpPr>
          <p:cNvPr id="13" name="TextBox 12">
            <a:extLst>
              <a:ext uri="{FF2B5EF4-FFF2-40B4-BE49-F238E27FC236}">
                <a16:creationId xmlns:a16="http://schemas.microsoft.com/office/drawing/2014/main" id="{C7F58216-551D-4688-8C47-E54DA7691A95}"/>
              </a:ext>
            </a:extLst>
          </p:cNvPr>
          <p:cNvSpPr txBox="1"/>
          <p:nvPr/>
        </p:nvSpPr>
        <p:spPr>
          <a:xfrm>
            <a:off x="6315365" y="5378159"/>
            <a:ext cx="1535544" cy="584775"/>
          </a:xfrm>
          <a:prstGeom prst="rect">
            <a:avLst/>
          </a:prstGeom>
          <a:noFill/>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5 : </a:t>
            </a:r>
            <a:r>
              <a:rPr lang="ko-KR" altLang="en-US">
                <a:solidFill>
                  <a:schemeClr val="tx1"/>
                </a:solidFill>
                <a:latin typeface="고도 M" panose="02000503000000020004" pitchFamily="2" charset="-127"/>
                <a:ea typeface="고도 M" panose="02000503000000020004" pitchFamily="2" charset="-127"/>
              </a:rPr>
              <a:t>악성종양</a:t>
            </a:r>
          </a:p>
          <a:p>
            <a:r>
              <a:rPr lang="en-US" altLang="ko-KR">
                <a:solidFill>
                  <a:schemeClr val="tx1"/>
                </a:solidFill>
                <a:latin typeface="고도 M" panose="02000503000000020004" pitchFamily="2" charset="-127"/>
                <a:ea typeface="고도 M" panose="02000503000000020004" pitchFamily="2" charset="-127"/>
              </a:rPr>
              <a:t>6 : </a:t>
            </a:r>
            <a:r>
              <a:rPr lang="ko-KR" altLang="en-US">
                <a:solidFill>
                  <a:schemeClr val="tx1"/>
                </a:solidFill>
                <a:latin typeface="고도 M" panose="02000503000000020004" pitchFamily="2" charset="-127"/>
                <a:ea typeface="고도 M" panose="02000503000000020004" pitchFamily="2" charset="-127"/>
              </a:rPr>
              <a:t>악성종양</a:t>
            </a:r>
          </a:p>
        </p:txBody>
      </p:sp>
    </p:spTree>
    <p:extLst>
      <p:ext uri="{BB962C8B-B14F-4D97-AF65-F5344CB8AC3E}">
        <p14:creationId xmlns:p14="http://schemas.microsoft.com/office/powerpoint/2010/main" val="3252270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71551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3921266"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로짓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8189" y="2690544"/>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6470" y="2683226"/>
            <a:ext cx="2216639" cy="1535484"/>
          </a:xfrm>
          <a:prstGeom prst="rect">
            <a:avLst/>
          </a:prstGeom>
          <a:noFill/>
          <a:extLst>
            <a:ext uri="{909E8E84-426E-40DD-AFC4-6F175D3DCCD1}">
              <a14:hiddenFill xmlns:a14="http://schemas.microsoft.com/office/drawing/2010/main">
                <a:solidFill>
                  <a:srgbClr val="FFFFFF"/>
                </a:solidFill>
              </a14:hiddenFill>
            </a:ext>
          </a:extLst>
        </p:spPr>
      </p:pic>
      <p:sp>
        <p:nvSpPr>
          <p:cNvPr id="4" name="타원 3">
            <a:extLst>
              <a:ext uri="{FF2B5EF4-FFF2-40B4-BE49-F238E27FC236}">
                <a16:creationId xmlns:a16="http://schemas.microsoft.com/office/drawing/2014/main" id="{3AC43178-A337-4165-9C17-9954A145468E}"/>
              </a:ext>
            </a:extLst>
          </p:cNvPr>
          <p:cNvSpPr/>
          <p:nvPr/>
        </p:nvSpPr>
        <p:spPr>
          <a:xfrm>
            <a:off x="1507040" y="2710516"/>
            <a:ext cx="144772" cy="144772"/>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DC5DD6E2-2CE0-48AD-9864-51E1D9E8133D}"/>
              </a:ext>
            </a:extLst>
          </p:cNvPr>
          <p:cNvCxnSpPr/>
          <p:nvPr/>
        </p:nvCxnSpPr>
        <p:spPr>
          <a:xfrm>
            <a:off x="653106" y="2877749"/>
            <a:ext cx="199741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0.1</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4031873"/>
              </a:xfrm>
              <a:prstGeom prst="rect">
                <a:avLst/>
              </a:prstGeom>
              <a:blipFill>
                <a:blip r:embed="rId6"/>
                <a:stretch>
                  <a:fillRect l="-3606"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1282399" y="486009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333788" y="4044122"/>
            <a:ext cx="1897222" cy="1966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E048BDC7-D2C9-44C3-8567-EC9F0E3B94E6}"/>
              </a:ext>
            </a:extLst>
          </p:cNvPr>
          <p:cNvSpPr/>
          <p:nvPr/>
        </p:nvSpPr>
        <p:spPr>
          <a:xfrm>
            <a:off x="4577184"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876AABF5-5810-489C-9BE4-9F54CF779C9E}"/>
              </a:ext>
            </a:extLst>
          </p:cNvPr>
          <p:cNvCxnSpPr/>
          <p:nvPr/>
        </p:nvCxnSpPr>
        <p:spPr>
          <a:xfrm flipV="1">
            <a:off x="1315501" y="5098473"/>
            <a:ext cx="0" cy="1055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5D7A70CD-5D9D-4328-848D-D431F48C7400}"/>
              </a:ext>
            </a:extLst>
          </p:cNvPr>
          <p:cNvCxnSpPr>
            <a:cxnSpLocks/>
          </p:cNvCxnSpPr>
          <p:nvPr/>
        </p:nvCxnSpPr>
        <p:spPr>
          <a:xfrm>
            <a:off x="892597" y="5092947"/>
            <a:ext cx="42290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화살표: 오른쪽 11">
            <a:extLst>
              <a:ext uri="{FF2B5EF4-FFF2-40B4-BE49-F238E27FC236}">
                <a16:creationId xmlns:a16="http://schemas.microsoft.com/office/drawing/2014/main" id="{DEF1FB10-DFAB-491B-807B-69DCAB1B4F9A}"/>
              </a:ext>
            </a:extLst>
          </p:cNvPr>
          <p:cNvSpPr/>
          <p:nvPr/>
        </p:nvSpPr>
        <p:spPr>
          <a:xfrm>
            <a:off x="1400205" y="6436484"/>
            <a:ext cx="1121322" cy="337378"/>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60BC9211-E9AE-4338-BE0A-97320AAB9C17}"/>
              </a:ext>
            </a:extLst>
          </p:cNvPr>
          <p:cNvSpPr/>
          <p:nvPr/>
        </p:nvSpPr>
        <p:spPr>
          <a:xfrm>
            <a:off x="2736355" y="55999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B12778A-8447-4FED-9E8B-7E78580796C2}"/>
              </a:ext>
            </a:extLst>
          </p:cNvPr>
          <p:cNvCxnSpPr>
            <a:cxnSpLocks/>
          </p:cNvCxnSpPr>
          <p:nvPr/>
        </p:nvCxnSpPr>
        <p:spPr>
          <a:xfrm>
            <a:off x="1348604" y="5460037"/>
            <a:ext cx="3007457" cy="772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a16="http://schemas.microsoft.com/office/drawing/2014/main" id="{27CD8A84-8CAB-4F4C-8F27-8F9DF0F2E413}"/>
              </a:ext>
            </a:extLst>
          </p:cNvPr>
          <p:cNvSpPr/>
          <p:nvPr/>
        </p:nvSpPr>
        <p:spPr>
          <a:xfrm>
            <a:off x="3812584" y="582981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FD3286BC-5F46-4084-A3B4-E44CD699754C}"/>
              </a:ext>
            </a:extLst>
          </p:cNvPr>
          <p:cNvSpPr/>
          <p:nvPr/>
        </p:nvSpPr>
        <p:spPr>
          <a:xfrm>
            <a:off x="4238255" y="5890112"/>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4031873"/>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0.9</m:t>
                      </m:r>
                    </m:oMath>
                  </m:oMathPara>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2.2</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4031873"/>
              </a:xfrm>
              <a:prstGeom prst="rect">
                <a:avLst/>
              </a:prstGeom>
              <a:blipFill>
                <a:blip r:embed="rId6"/>
                <a:stretch>
                  <a:fillRect l="-3606" t="-1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1595512" y="5830738"/>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cxnSpLocks/>
          </p:cNvCxnSpPr>
          <p:nvPr/>
        </p:nvCxnSpPr>
        <p:spPr>
          <a:xfrm flipV="1">
            <a:off x="3716793" y="4302382"/>
            <a:ext cx="1172890" cy="1643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2740252" y="5595760"/>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A780C268-830B-4C7A-9E15-FA725997432F}"/>
              </a:ext>
            </a:extLst>
          </p:cNvPr>
          <p:cNvSpPr/>
          <p:nvPr/>
        </p:nvSpPr>
        <p:spPr>
          <a:xfrm flipH="1">
            <a:off x="1083025" y="6524156"/>
            <a:ext cx="3360385" cy="461665"/>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B426377B-3543-4E80-9B59-2D0ADCD1B454}"/>
              </a:ext>
            </a:extLst>
          </p:cNvPr>
          <p:cNvSpPr/>
          <p:nvPr/>
        </p:nvSpPr>
        <p:spPr>
          <a:xfrm>
            <a:off x="1216512" y="5885223"/>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95578636-1D2C-4A68-B419-6066865D4056}"/>
              </a:ext>
            </a:extLst>
          </p:cNvPr>
          <p:cNvCxnSpPr>
            <a:cxnSpLocks/>
          </p:cNvCxnSpPr>
          <p:nvPr/>
        </p:nvCxnSpPr>
        <p:spPr>
          <a:xfrm flipV="1">
            <a:off x="1887728" y="5536890"/>
            <a:ext cx="2074998" cy="57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616571" y="900303"/>
            <a:ext cx="381386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특성이 두개인 경우 </a:t>
            </a:r>
            <a:r>
              <a:rPr lang="en-US" altLang="ko-KR" sz="2400">
                <a:solidFill>
                  <a:schemeClr val="tx1"/>
                </a:solidFill>
                <a:latin typeface="고도 M" panose="02000503000000020004" pitchFamily="2" charset="-127"/>
                <a:ea typeface="고도 M" panose="02000503000000020004" pitchFamily="2" charset="-127"/>
              </a:rPr>
              <a:t>=&gt; x 2</a:t>
            </a:r>
            <a:r>
              <a:rPr lang="ko-KR" altLang="en-US" sz="2400">
                <a:solidFill>
                  <a:schemeClr val="tx1"/>
                </a:solidFill>
                <a:latin typeface="고도 M" panose="02000503000000020004" pitchFamily="2" charset="-127"/>
                <a:ea typeface="고도 M" panose="02000503000000020004" pitchFamily="2" charset="-127"/>
              </a:rPr>
              <a:t>개</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y = w</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 w</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x</a:t>
            </a:r>
            <a:r>
              <a:rPr lang="en-US" altLang="ko-KR" sz="2400" baseline="-25000">
                <a:solidFill>
                  <a:schemeClr val="tx1"/>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 + 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613634" y="2450414"/>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613634" y="2450414"/>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192327" y="3843719"/>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665198AA-A850-464E-805E-FFEBEFE94BE5}"/>
              </a:ext>
            </a:extLst>
          </p:cNvPr>
          <p:cNvSpPr txBox="1"/>
          <p:nvPr/>
        </p:nvSpPr>
        <p:spPr>
          <a:xfrm>
            <a:off x="2078182" y="58466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(569, 30)        (569,)</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2448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양성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55944"/>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1A5039-79E7-4562-AF32-35275DA40CA4}"/>
                  </a:ext>
                </a:extLst>
              </p:cNvPr>
              <p:cNvSpPr txBox="1"/>
              <p:nvPr/>
            </p:nvSpPr>
            <p:spPr>
              <a:xfrm>
                <a:off x="6262255" y="955930"/>
                <a:ext cx="2661626"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2</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261A5039-79E7-4562-AF32-35275DA40CA4}"/>
                  </a:ext>
                </a:extLst>
              </p:cNvPr>
              <p:cNvSpPr txBox="1">
                <a:spLocks noRot="1" noChangeAspect="1" noMove="1" noResize="1" noEditPoints="1" noAdjustHandles="1" noChangeArrowheads="1" noChangeShapeType="1" noTextEdit="1"/>
              </p:cNvSpPr>
              <p:nvPr/>
            </p:nvSpPr>
            <p:spPr>
              <a:xfrm>
                <a:off x="6262255" y="955930"/>
                <a:ext cx="2661626" cy="461665"/>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85191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3CAC16B-E509-4018-B099-5A3E7E483233}"/>
              </a:ext>
            </a:extLst>
          </p:cNvPr>
          <p:cNvSpPr/>
          <p:nvPr/>
        </p:nvSpPr>
        <p:spPr>
          <a:xfrm>
            <a:off x="572655" y="554182"/>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EF664F9-30D4-455C-AB75-8926BB0E5C4A}"/>
              </a:ext>
            </a:extLst>
          </p:cNvPr>
          <p:cNvSpPr/>
          <p:nvPr/>
        </p:nvSpPr>
        <p:spPr>
          <a:xfrm>
            <a:off x="1514764"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DC9A4220-26D9-401E-AA94-5BEDDA6DF5FC}"/>
              </a:ext>
            </a:extLst>
          </p:cNvPr>
          <p:cNvSpPr/>
          <p:nvPr/>
        </p:nvSpPr>
        <p:spPr>
          <a:xfrm>
            <a:off x="2456873"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578546D4-1001-4016-B068-A0CE177EF22F}"/>
              </a:ext>
            </a:extLst>
          </p:cNvPr>
          <p:cNvSpPr/>
          <p:nvPr/>
        </p:nvSpPr>
        <p:spPr>
          <a:xfrm>
            <a:off x="3398982"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173C0030-39C7-420D-8EB1-9E307DE53AE9}"/>
              </a:ext>
            </a:extLst>
          </p:cNvPr>
          <p:cNvSpPr/>
          <p:nvPr/>
        </p:nvSpPr>
        <p:spPr>
          <a:xfrm>
            <a:off x="4341091" y="554181"/>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B3D3B48A-7DA8-4B9B-A588-B0C4F19E3F37}"/>
              </a:ext>
            </a:extLst>
          </p:cNvPr>
          <p:cNvSpPr txBox="1"/>
          <p:nvPr/>
        </p:nvSpPr>
        <p:spPr>
          <a:xfrm>
            <a:off x="5560671" y="442768"/>
            <a:ext cx="5113900" cy="1164934"/>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np.array</a:t>
            </a:r>
            <a:r>
              <a:rPr lang="en-US" altLang="ko-KR" sz="2800">
                <a:solidFill>
                  <a:schemeClr val="tx1"/>
                </a:solidFill>
                <a:latin typeface="Consolas" panose="020B0609020204030204" pitchFamily="49" charset="0"/>
                <a:ea typeface="+mn-ea"/>
              </a:rPr>
              <a:t>([1,2,3,4,5])</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(5,)</a:t>
            </a:r>
            <a:endParaRPr lang="ko-KR" altLang="en-US" sz="2800">
              <a:solidFill>
                <a:schemeClr val="tx1"/>
              </a:solidFill>
              <a:latin typeface="Consolas" panose="020B0609020204030204" pitchFamily="49" charset="0"/>
              <a:ea typeface="+mn-ea"/>
            </a:endParaRPr>
          </a:p>
        </p:txBody>
      </p:sp>
      <p:sp>
        <p:nvSpPr>
          <p:cNvPr id="10" name="TextBox 9">
            <a:extLst>
              <a:ext uri="{FF2B5EF4-FFF2-40B4-BE49-F238E27FC236}">
                <a16:creationId xmlns:a16="http://schemas.microsoft.com/office/drawing/2014/main" id="{699B6CEE-90F6-44D3-9C53-F3D6C3FC4E75}"/>
              </a:ext>
            </a:extLst>
          </p:cNvPr>
          <p:cNvSpPr txBox="1"/>
          <p:nvPr/>
        </p:nvSpPr>
        <p:spPr>
          <a:xfrm>
            <a:off x="6410417" y="1977738"/>
            <a:ext cx="5508239" cy="1725088"/>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np.array</a:t>
            </a:r>
            <a:r>
              <a:rPr lang="en-US" altLang="ko-KR" sz="2800">
                <a:solidFill>
                  <a:schemeClr val="tx1"/>
                </a:solidFill>
                <a:latin typeface="Consolas" panose="020B0609020204030204" pitchFamily="49" charset="0"/>
                <a:ea typeface="+mn-ea"/>
              </a:rPr>
              <a:t>([[1,2],[3,4]])</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(2, 2)</a:t>
            </a:r>
          </a:p>
          <a:p>
            <a:pPr algn="l">
              <a:lnSpc>
                <a:spcPct val="130000"/>
              </a:lnSpc>
              <a:buClr>
                <a:srgbClr val="C5003D"/>
              </a:buClr>
            </a:pPr>
            <a:r>
              <a:rPr lang="en-US" altLang="ko-KR" sz="2800" err="1">
                <a:solidFill>
                  <a:schemeClr val="tx1"/>
                </a:solidFill>
                <a:latin typeface="Consolas" panose="020B0609020204030204" pitchFamily="49" charset="0"/>
                <a:ea typeface="+mn-ea"/>
              </a:rPr>
              <a:t>len</a:t>
            </a:r>
            <a:r>
              <a:rPr lang="en-US" altLang="ko-KR" sz="2800">
                <a:solidFill>
                  <a:schemeClr val="tx1"/>
                </a:solidFill>
                <a:latin typeface="Consolas" panose="020B0609020204030204" pitchFamily="49" charset="0"/>
                <a:ea typeface="+mn-ea"/>
              </a:rPr>
              <a:t>(a)    #  2</a:t>
            </a:r>
            <a:endParaRPr lang="ko-KR" altLang="en-US" sz="2800">
              <a:solidFill>
                <a:schemeClr val="tx1"/>
              </a:solidFill>
              <a:latin typeface="Consolas" panose="020B0609020204030204" pitchFamily="49" charset="0"/>
              <a:ea typeface="+mn-ea"/>
            </a:endParaRPr>
          </a:p>
        </p:txBody>
      </p:sp>
      <p:sp>
        <p:nvSpPr>
          <p:cNvPr id="15" name="직사각형 14">
            <a:extLst>
              <a:ext uri="{FF2B5EF4-FFF2-40B4-BE49-F238E27FC236}">
                <a16:creationId xmlns:a16="http://schemas.microsoft.com/office/drawing/2014/main" id="{47654C85-BAF9-461F-84A3-41F271C618E7}"/>
              </a:ext>
            </a:extLst>
          </p:cNvPr>
          <p:cNvSpPr/>
          <p:nvPr/>
        </p:nvSpPr>
        <p:spPr>
          <a:xfrm>
            <a:off x="452582" y="3231771"/>
            <a:ext cx="2503054"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53E3F7-F3FF-4C5F-84F2-BB00166F199E}"/>
              </a:ext>
            </a:extLst>
          </p:cNvPr>
          <p:cNvSpPr/>
          <p:nvPr/>
        </p:nvSpPr>
        <p:spPr>
          <a:xfrm>
            <a:off x="2955636" y="3231771"/>
            <a:ext cx="2503054"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B29381DF-A620-406D-9B62-1B97E4239267}"/>
              </a:ext>
            </a:extLst>
          </p:cNvPr>
          <p:cNvGrpSpPr/>
          <p:nvPr/>
        </p:nvGrpSpPr>
        <p:grpSpPr>
          <a:xfrm>
            <a:off x="928256" y="3320670"/>
            <a:ext cx="1528617" cy="764309"/>
            <a:chOff x="688110" y="1892974"/>
            <a:chExt cx="1884218" cy="942110"/>
          </a:xfrm>
        </p:grpSpPr>
        <p:sp>
          <p:nvSpPr>
            <p:cNvPr id="17" name="직사각형 16">
              <a:extLst>
                <a:ext uri="{FF2B5EF4-FFF2-40B4-BE49-F238E27FC236}">
                  <a16:creationId xmlns:a16="http://schemas.microsoft.com/office/drawing/2014/main" id="{4EA14870-588D-4176-9E04-DDD2A4029E1E}"/>
                </a:ext>
              </a:extLst>
            </p:cNvPr>
            <p:cNvSpPr/>
            <p:nvPr/>
          </p:nvSpPr>
          <p:spPr>
            <a:xfrm>
              <a:off x="688110" y="1892975"/>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DDDE19C-8A5B-4B11-8BE7-6929B4DAE835}"/>
                </a:ext>
              </a:extLst>
            </p:cNvPr>
            <p:cNvSpPr/>
            <p:nvPr/>
          </p:nvSpPr>
          <p:spPr>
            <a:xfrm>
              <a:off x="1630219" y="1892974"/>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grpSp>
      <p:grpSp>
        <p:nvGrpSpPr>
          <p:cNvPr id="20" name="그룹 19">
            <a:extLst>
              <a:ext uri="{FF2B5EF4-FFF2-40B4-BE49-F238E27FC236}">
                <a16:creationId xmlns:a16="http://schemas.microsoft.com/office/drawing/2014/main" id="{AFE175B5-16FA-4A72-9673-0AAD7EFF0758}"/>
              </a:ext>
            </a:extLst>
          </p:cNvPr>
          <p:cNvGrpSpPr/>
          <p:nvPr/>
        </p:nvGrpSpPr>
        <p:grpSpPr>
          <a:xfrm>
            <a:off x="3456708" y="3320670"/>
            <a:ext cx="1528617" cy="764309"/>
            <a:chOff x="688110" y="1892974"/>
            <a:chExt cx="1884218" cy="942110"/>
          </a:xfrm>
        </p:grpSpPr>
        <p:sp>
          <p:nvSpPr>
            <p:cNvPr id="21" name="직사각형 20">
              <a:extLst>
                <a:ext uri="{FF2B5EF4-FFF2-40B4-BE49-F238E27FC236}">
                  <a16:creationId xmlns:a16="http://schemas.microsoft.com/office/drawing/2014/main" id="{65F98817-8B32-4510-B372-1DECDC1D83A9}"/>
                </a:ext>
              </a:extLst>
            </p:cNvPr>
            <p:cNvSpPr/>
            <p:nvPr/>
          </p:nvSpPr>
          <p:spPr>
            <a:xfrm>
              <a:off x="688110" y="1892975"/>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DC3D301-204F-4DC4-9296-86A108F85F01}"/>
                </a:ext>
              </a:extLst>
            </p:cNvPr>
            <p:cNvSpPr/>
            <p:nvPr/>
          </p:nvSpPr>
          <p:spPr>
            <a:xfrm>
              <a:off x="1630219" y="1892974"/>
              <a:ext cx="942109" cy="942109"/>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2FC3A749-015A-4A91-B1CF-6F3ADBE5E36D}"/>
              </a:ext>
            </a:extLst>
          </p:cNvPr>
          <p:cNvSpPr txBox="1"/>
          <p:nvPr/>
        </p:nvSpPr>
        <p:spPr>
          <a:xfrm>
            <a:off x="6151799" y="4379193"/>
            <a:ext cx="4522392" cy="1725088"/>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a = </a:t>
            </a:r>
            <a:r>
              <a:rPr lang="en-US" altLang="ko-KR" sz="2800" err="1">
                <a:solidFill>
                  <a:schemeClr val="tx1"/>
                </a:solidFill>
                <a:latin typeface="Consolas" panose="020B0609020204030204" pitchFamily="49" charset="0"/>
                <a:ea typeface="+mn-ea"/>
              </a:rPr>
              <a:t>np.ones</a:t>
            </a:r>
            <a:r>
              <a:rPr lang="en-US" altLang="ko-KR" sz="2800">
                <a:solidFill>
                  <a:schemeClr val="tx1"/>
                </a:solidFill>
                <a:latin typeface="Consolas" panose="020B0609020204030204" pitchFamily="49" charset="0"/>
                <a:ea typeface="+mn-ea"/>
              </a:rPr>
              <a:t>((442, 30))</a:t>
            </a:r>
          </a:p>
          <a:p>
            <a:pPr algn="l">
              <a:lnSpc>
                <a:spcPct val="130000"/>
              </a:lnSpc>
              <a:buClr>
                <a:srgbClr val="C5003D"/>
              </a:buClr>
            </a:pPr>
            <a:r>
              <a:rPr lang="en-US" altLang="ko-KR" sz="2800" err="1">
                <a:solidFill>
                  <a:schemeClr val="tx1"/>
                </a:solidFill>
                <a:latin typeface="Consolas" panose="020B0609020204030204" pitchFamily="49" charset="0"/>
                <a:ea typeface="+mn-ea"/>
              </a:rPr>
              <a:t>a.shape</a:t>
            </a:r>
            <a:r>
              <a:rPr lang="en-US" altLang="ko-KR" sz="2800">
                <a:solidFill>
                  <a:schemeClr val="tx1"/>
                </a:solidFill>
                <a:latin typeface="Consolas" panose="020B0609020204030204" pitchFamily="49" charset="0"/>
                <a:ea typeface="+mn-ea"/>
              </a:rPr>
              <a:t>   # (442, 30)</a:t>
            </a:r>
          </a:p>
          <a:p>
            <a:pPr algn="l">
              <a:lnSpc>
                <a:spcPct val="130000"/>
              </a:lnSpc>
              <a:buClr>
                <a:srgbClr val="C5003D"/>
              </a:buClr>
            </a:pPr>
            <a:r>
              <a:rPr lang="en-US" altLang="ko-KR" sz="2800" err="1">
                <a:solidFill>
                  <a:schemeClr val="tx1"/>
                </a:solidFill>
                <a:latin typeface="Consolas" panose="020B0609020204030204" pitchFamily="49" charset="0"/>
                <a:ea typeface="+mn-ea"/>
              </a:rPr>
              <a:t>len</a:t>
            </a:r>
            <a:r>
              <a:rPr lang="en-US" altLang="ko-KR" sz="2800">
                <a:solidFill>
                  <a:schemeClr val="tx1"/>
                </a:solidFill>
                <a:latin typeface="Consolas" panose="020B0609020204030204" pitchFamily="49" charset="0"/>
                <a:ea typeface="+mn-ea"/>
              </a:rPr>
              <a:t>(a)    #  442</a:t>
            </a:r>
            <a:endParaRPr lang="ko-KR" altLang="en-US" sz="28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32064570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4048233" y="1708771"/>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024999" y="95707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62347" y="494049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23347" cy="5984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26707"/>
            <a:ext cx="1123347" cy="4305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48562" y="5512922"/>
            <a:ext cx="21511" cy="83561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87189" y="4147368"/>
            <a:ext cx="1494320" cy="369332"/>
          </a:xfrm>
          <a:prstGeom prst="rect">
            <a:avLst/>
          </a:prstGeom>
          <a:noFill/>
        </p:spPr>
        <p:txBody>
          <a:bodyPr wrap="non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단일층</a:t>
            </a:r>
            <a:r>
              <a:rPr lang="ko-KR" altLang="en-US" sz="1800">
                <a:solidFill>
                  <a:schemeClr val="tx1"/>
                </a:solidFill>
                <a:latin typeface="고도 M" panose="02000503000000020004" pitchFamily="2" charset="-127"/>
                <a:ea typeface="고도 M" panose="02000503000000020004" pitchFamily="2" charset="-127"/>
              </a:rPr>
              <a:t>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5827816" y="1251387"/>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7269486" y="1267872"/>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31FE4F-745C-46EC-AE64-12039CE8E3A2}"/>
              </a:ext>
            </a:extLst>
          </p:cNvPr>
          <p:cNvCxnSpPr/>
          <p:nvPr/>
        </p:nvCxnSpPr>
        <p:spPr>
          <a:xfrm>
            <a:off x="4370421" y="1346199"/>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959DF1-23D3-4479-9D9A-3E59742178E9}"/>
              </a:ext>
            </a:extLst>
          </p:cNvPr>
          <p:cNvSpPr txBox="1"/>
          <p:nvPr/>
        </p:nvSpPr>
        <p:spPr>
          <a:xfrm>
            <a:off x="3828191" y="940809"/>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3D5B578-7DF7-4EEE-93A6-94C788C84C0F}"/>
              </a:ext>
            </a:extLst>
          </p:cNvPr>
          <p:cNvSpPr txBox="1"/>
          <p:nvPr/>
        </p:nvSpPr>
        <p:spPr>
          <a:xfrm>
            <a:off x="5350631" y="92026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7F1686AE-9D33-4779-882A-D804B958B6AE}"/>
              </a:ext>
            </a:extLst>
          </p:cNvPr>
          <p:cNvSpPr txBox="1"/>
          <p:nvPr/>
        </p:nvSpPr>
        <p:spPr>
          <a:xfrm>
            <a:off x="6792300" y="91091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layer2</a:t>
            </a:r>
            <a:endParaRPr lang="ko-KR" altLang="en-US" sz="2400">
              <a:solidFill>
                <a:schemeClr val="tx1"/>
              </a:solidFill>
              <a:latin typeface="Consolas" panose="020B0609020204030204" pitchFamily="49" charset="0"/>
            </a:endParaRPr>
          </a:p>
        </p:txBody>
      </p:sp>
      <p:cxnSp>
        <p:nvCxnSpPr>
          <p:cNvPr id="56" name="직선 연결선 55">
            <a:extLst>
              <a:ext uri="{FF2B5EF4-FFF2-40B4-BE49-F238E27FC236}">
                <a16:creationId xmlns:a16="http://schemas.microsoft.com/office/drawing/2014/main" id="{5BD5AD46-ED77-4D69-8DA5-6824B867943F}"/>
              </a:ext>
            </a:extLst>
          </p:cNvPr>
          <p:cNvCxnSpPr/>
          <p:nvPr/>
        </p:nvCxnSpPr>
        <p:spPr>
          <a:xfrm>
            <a:off x="4430279"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C07BA8D-3F5C-426D-B210-2598CD783F33}"/>
              </a:ext>
            </a:extLst>
          </p:cNvPr>
          <p:cNvSpPr txBox="1"/>
          <p:nvPr/>
        </p:nvSpPr>
        <p:spPr>
          <a:xfrm>
            <a:off x="4048233" y="396079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layer0</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4BC8FAD-1283-4F23-AD02-2A5C9EA644A1}"/>
              </a:ext>
            </a:extLst>
          </p:cNvPr>
          <p:cNvSpPr txBox="1"/>
          <p:nvPr/>
        </p:nvSpPr>
        <p:spPr>
          <a:xfrm>
            <a:off x="5570673" y="3940245"/>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layer1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2282138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self.losses</a:t>
            </a:r>
            <a:r>
              <a:rPr lang="en-US" altLang="ko-KR">
                <a:solidFill>
                  <a:schemeClr val="tx1"/>
                </a:solidFill>
                <a:latin typeface="Consolas" panose="020B0609020204030204" pitchFamily="49" charset="0"/>
              </a:rPr>
              <a:t>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a:t>
            </a:r>
            <a:r>
              <a:rPr lang="en-US" altLang="ko-KR" sz="1400" err="1">
                <a:solidFill>
                  <a:schemeClr val="tx1"/>
                </a:solidFill>
                <a:latin typeface="Consolas" panose="020B0609020204030204" pitchFamily="49" charset="0"/>
              </a:rPr>
              <a:t>self.activation</a:t>
            </a:r>
            <a:r>
              <a:rPr lang="en-US" altLang="ko-KR" sz="1400">
                <a:solidFill>
                  <a:schemeClr val="tx1"/>
                </a:solidFill>
                <a:latin typeface="Consolas" panose="020B0609020204030204" pitchFamily="49" charset="0"/>
              </a:rPr>
              <a:t>(z)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w_grad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b_grad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self.backprop</a:t>
            </a:r>
            <a:r>
              <a:rPr lang="en-US" altLang="ko-KR" sz="1400">
                <a:solidFill>
                  <a:schemeClr val="tx1"/>
                </a:solidFill>
                <a:latin typeface="Consolas" panose="020B0609020204030204" pitchFamily="49" charset="0"/>
              </a:rPr>
              <a:t>(x[</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self.w</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w_grad</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self.b</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b_grad</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클리핑한</a:t>
            </a:r>
            <a:r>
              <a:rPr lang="ko-KR" altLang="en-US" sz="1400">
                <a:solidFill>
                  <a:schemeClr val="tx1"/>
                </a:solidFill>
                <a:latin typeface="Consolas" panose="020B0609020204030204" pitchFamily="49" charset="0"/>
              </a:rPr>
              <a:t> 후 손실을 누적합니다</a:t>
            </a:r>
          </a:p>
          <a:p>
            <a:r>
              <a:rPr lang="ko-KR" altLang="en-US" sz="1400" b="1">
                <a:solidFill>
                  <a:schemeClr val="tx1"/>
                </a:solidFill>
                <a:latin typeface="Consolas" panose="020B0609020204030204" pitchFamily="49" charset="0"/>
              </a:rPr>
              <a:t>                </a:t>
            </a:r>
            <a:r>
              <a:rPr lang="en-US" altLang="ko-KR" sz="1400" b="1">
                <a:solidFill>
                  <a:schemeClr val="tx1"/>
                </a:solidFill>
                <a:latin typeface="Consolas" panose="020B0609020204030204" pitchFamily="49" charset="0"/>
              </a:rPr>
              <a:t>a = </a:t>
            </a:r>
            <a:r>
              <a:rPr lang="en-US" altLang="ko-KR" sz="1400" b="1" err="1">
                <a:solidFill>
                  <a:schemeClr val="tx1"/>
                </a:solidFill>
                <a:latin typeface="Consolas" panose="020B0609020204030204" pitchFamily="49" charset="0"/>
              </a:rPr>
              <a:t>np.clip</a:t>
            </a:r>
            <a:r>
              <a:rPr lang="en-US" altLang="ko-KR" sz="1400" b="1">
                <a:solidFill>
                  <a:schemeClr val="tx1"/>
                </a:solidFill>
                <a:latin typeface="Consolas" panose="020B0609020204030204" pitchFamily="49" charset="0"/>
              </a:rPr>
              <a:t>(a, 1e-10, 1-1e-10)</a:t>
            </a:r>
          </a:p>
          <a:p>
            <a:r>
              <a:rPr lang="en-US" altLang="ko-KR" sz="1400" b="1">
                <a:solidFill>
                  <a:schemeClr val="tx1"/>
                </a:solidFill>
                <a:latin typeface="Consolas" panose="020B0609020204030204" pitchFamily="49" charset="0"/>
              </a:rPr>
              <a:t>                loss += -(y[</a:t>
            </a:r>
            <a:r>
              <a:rPr lang="en-US" altLang="ko-KR" sz="1400" b="1" err="1">
                <a:solidFill>
                  <a:schemeClr val="tx1"/>
                </a:solidFill>
                <a:latin typeface="Consolas" panose="020B0609020204030204" pitchFamily="49" charset="0"/>
              </a:rPr>
              <a:t>i</a:t>
            </a:r>
            <a:r>
              <a:rPr lang="en-US" altLang="ko-KR" sz="1400" b="1">
                <a:solidFill>
                  <a:schemeClr val="tx1"/>
                </a:solidFill>
                <a:latin typeface="Consolas" panose="020B0609020204030204" pitchFamily="49" charset="0"/>
              </a:rPr>
              <a:t>]*np.log(a)+(1-y[</a:t>
            </a:r>
            <a:r>
              <a:rPr lang="en-US" altLang="ko-KR" sz="1400" b="1" err="1">
                <a:solidFill>
                  <a:schemeClr val="tx1"/>
                </a:solidFill>
                <a:latin typeface="Consolas" panose="020B0609020204030204" pitchFamily="49" charset="0"/>
              </a:rPr>
              <a:t>i</a:t>
            </a:r>
            <a:r>
              <a:rPr lang="en-US" altLang="ko-KR" sz="1400" b="1">
                <a:solidFill>
                  <a:schemeClr val="tx1"/>
                </a:solidFill>
                <a:latin typeface="Consolas" panose="020B0609020204030204" pitchFamily="49" charset="0"/>
              </a:rPr>
              <a:t>])*np.log(1-a))</a:t>
            </a:r>
          </a:p>
          <a:p>
            <a:r>
              <a:rPr lang="en-US" altLang="ko-KR" sz="1400" b="1">
                <a:solidFill>
                  <a:schemeClr val="tx1"/>
                </a:solidFill>
                <a:latin typeface="Consolas" panose="020B0609020204030204" pitchFamily="49" charset="0"/>
              </a:rPr>
              <a:t>            # </a:t>
            </a:r>
            <a:r>
              <a:rPr lang="ko-KR" altLang="en-US" sz="1400" b="1" err="1">
                <a:solidFill>
                  <a:schemeClr val="tx1"/>
                </a:solidFill>
                <a:latin typeface="Consolas" panose="020B0609020204030204" pitchFamily="49" charset="0"/>
              </a:rPr>
              <a:t>에포크마다</a:t>
            </a:r>
            <a:r>
              <a:rPr lang="ko-KR" altLang="en-US" sz="1400" b="1">
                <a:solidFill>
                  <a:schemeClr val="tx1"/>
                </a:solidFill>
                <a:latin typeface="Consolas" panose="020B0609020204030204" pitchFamily="49" charset="0"/>
              </a:rPr>
              <a:t> 평균 손실을 저장합니다</a:t>
            </a:r>
          </a:p>
          <a:p>
            <a:r>
              <a:rPr lang="ko-KR" altLang="en-US" sz="1400" b="1">
                <a:solidFill>
                  <a:schemeClr val="tx1"/>
                </a:solidFill>
                <a:latin typeface="Consolas" panose="020B0609020204030204" pitchFamily="49" charset="0"/>
              </a:rPr>
              <a:t>            </a:t>
            </a:r>
            <a:r>
              <a:rPr lang="en-US" altLang="ko-KR" sz="1400" b="1" err="1">
                <a:solidFill>
                  <a:schemeClr val="tx1"/>
                </a:solidFill>
                <a:latin typeface="Consolas" panose="020B0609020204030204" pitchFamily="49" charset="0"/>
              </a:rPr>
              <a:t>self.losses.append</a:t>
            </a:r>
            <a:r>
              <a:rPr lang="en-US" altLang="ko-KR" sz="1400" b="1">
                <a:solidFill>
                  <a:schemeClr val="tx1"/>
                </a:solidFill>
                <a:latin typeface="Consolas" panose="020B0609020204030204" pitchFamily="49" charset="0"/>
              </a:rPr>
              <a:t>(loss/</a:t>
            </a:r>
            <a:r>
              <a:rPr lang="en-US" altLang="ko-KR" sz="1400" b="1" err="1">
                <a:solidFill>
                  <a:schemeClr val="tx1"/>
                </a:solidFill>
                <a:latin typeface="Consolas" panose="020B0609020204030204" pitchFamily="49" charset="0"/>
              </a:rPr>
              <a:t>len</a:t>
            </a:r>
            <a:r>
              <a:rPr lang="en-US" altLang="ko-KR" sz="1400" b="1">
                <a:solidFill>
                  <a:schemeClr val="tx1"/>
                </a:solidFill>
                <a:latin typeface="Consolas" panose="020B0609020204030204" pitchFamily="49" charset="0"/>
              </a:rPr>
              <a:t>(y))</a:t>
            </a:r>
            <a:endParaRPr lang="ko-KR" altLang="en-US" sz="1400" b="1">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err="1">
                  <a:solidFill>
                    <a:schemeClr val="tx1"/>
                  </a:solidFill>
                  <a:latin typeface="고도 M" panose="02000503000000020004" pitchFamily="2" charset="-127"/>
                  <a:ea typeface="고도 M" panose="02000503000000020004" pitchFamily="2" charset="-127"/>
                </a:rPr>
                <a:t>에포크</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err="1">
                <a:solidFill>
                  <a:schemeClr val="tx1"/>
                </a:solidFill>
                <a:latin typeface="Consolas" panose="020B0609020204030204" pitchFamily="49" charset="0"/>
                <a:ea typeface="고도 M" panose="02000503000000020004" pitchFamily="2" charset="-127"/>
              </a:rPr>
              <a:t>np.random.permutation</a:t>
            </a:r>
            <a:r>
              <a:rPr lang="en-US" altLang="ko-KR" sz="1800">
                <a:solidFill>
                  <a:schemeClr val="tx1"/>
                </a:solidFill>
                <a:latin typeface="Consolas" panose="020B0609020204030204" pitchFamily="49" charset="0"/>
                <a:ea typeface="고도 M" panose="02000503000000020004" pitchFamily="2" charset="-127"/>
              </a:rPr>
              <a:t>() </a:t>
            </a:r>
            <a:r>
              <a:rPr lang="ko-KR" altLang="en-US" sz="1800">
                <a:solidFill>
                  <a:schemeClr val="tx1"/>
                </a:solidFill>
                <a:latin typeface="Consolas" panose="020B0609020204030204" pitchFamily="49" charset="0"/>
                <a:ea typeface="고도 M" panose="02000503000000020004" pitchFamily="2" charset="-127"/>
              </a:rPr>
              <a:t>함수를 사용하여 인덱스를 </a:t>
            </a:r>
            <a:r>
              <a:rPr lang="ko-KR" altLang="en-US" sz="1800" err="1">
                <a:solidFill>
                  <a:schemeClr val="tx1"/>
                </a:solidFill>
                <a:latin typeface="Consolas" panose="020B0609020204030204" pitchFamily="49" charset="0"/>
                <a:ea typeface="고도 M" panose="02000503000000020004" pitchFamily="2" charset="-127"/>
              </a:rPr>
              <a:t>섞을수</a:t>
            </a:r>
            <a:r>
              <a:rPr lang="ko-KR" altLang="en-US" sz="1800">
                <a:solidFill>
                  <a:schemeClr val="tx1"/>
                </a:solidFill>
                <a:latin typeface="Consolas" panose="020B0609020204030204" pitchFamily="49" charset="0"/>
                <a:ea typeface="고도 M" panose="02000503000000020004" pitchFamily="2" charset="-127"/>
              </a:rPr>
              <a:t>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8" name="TextBox 7">
            <a:extLst>
              <a:ext uri="{FF2B5EF4-FFF2-40B4-BE49-F238E27FC236}">
                <a16:creationId xmlns:a16="http://schemas.microsoft.com/office/drawing/2014/main" id="{F1F586E1-485D-4E72-BBF5-E77521EA2A34}"/>
              </a:ext>
            </a:extLst>
          </p:cNvPr>
          <p:cNvSpPr txBox="1"/>
          <p:nvPr/>
        </p:nvSpPr>
        <p:spPr>
          <a:xfrm>
            <a:off x="474737" y="983315"/>
            <a:ext cx="868058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a:t>
            </a:r>
            <a:r>
              <a:rPr lang="en-US" altLang="ko-KR" sz="2400" err="1">
                <a:solidFill>
                  <a:schemeClr val="tx1"/>
                </a:solidFill>
                <a:latin typeface="Consolas" panose="020B0609020204030204" pitchFamily="49" charset="0"/>
              </a:rPr>
              <a:t>np.array</a:t>
            </a:r>
            <a:r>
              <a:rPr lang="en-US" altLang="ko-KR" sz="2400">
                <a:solidFill>
                  <a:schemeClr val="tx1"/>
                </a:solidFill>
                <a:latin typeface="Consolas" panose="020B0609020204030204" pitchFamily="49" charset="0"/>
              </a:rPr>
              <a:t>([1,2,3,4,5,6,7])</a:t>
            </a:r>
          </a:p>
          <a:p>
            <a:pPr algn="l"/>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len</a:t>
            </a:r>
            <a:r>
              <a:rPr lang="en-US" altLang="ko-KR" sz="2400">
                <a:solidFill>
                  <a:schemeClr val="tx1"/>
                </a:solidFill>
                <a:latin typeface="Consolas" panose="020B0609020204030204" pitchFamily="49" charset="0"/>
              </a:rPr>
              <a:t>(x))</a:t>
            </a:r>
          </a:p>
          <a:p>
            <a:pPr algn="l"/>
            <a:r>
              <a:rPr lang="en-US" altLang="ko-KR" sz="2400">
                <a:solidFill>
                  <a:schemeClr val="tx1"/>
                </a:solidFill>
                <a:latin typeface="Consolas" panose="020B0609020204030204" pitchFamily="49" charset="0"/>
              </a:rPr>
              <a:t>indexes = </a:t>
            </a:r>
            <a:r>
              <a:rPr lang="en-US" altLang="ko-KR" sz="2400" err="1">
                <a:solidFill>
                  <a:schemeClr val="tx1"/>
                </a:solidFill>
                <a:latin typeface="Consolas" panose="020B0609020204030204" pitchFamily="49" charset="0"/>
              </a:rPr>
              <a:t>np.random.permutation</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len</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CE9692F-EFAA-4019-8D6D-38CC6ACB5A3A}"/>
              </a:ext>
            </a:extLst>
          </p:cNvPr>
          <p:cNvSpPr/>
          <p:nvPr/>
        </p:nvSpPr>
        <p:spPr>
          <a:xfrm>
            <a:off x="1819564"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B780D9B6-DEAC-425E-885D-F5294A3906DA}"/>
              </a:ext>
            </a:extLst>
          </p:cNvPr>
          <p:cNvSpPr/>
          <p:nvPr/>
        </p:nvSpPr>
        <p:spPr>
          <a:xfrm>
            <a:off x="2433782"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D9000BF-1E74-4703-B05A-F27A36E7F649}"/>
              </a:ext>
            </a:extLst>
          </p:cNvPr>
          <p:cNvSpPr/>
          <p:nvPr/>
        </p:nvSpPr>
        <p:spPr>
          <a:xfrm>
            <a:off x="3048000"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717CE28-D822-4087-9AE2-58DB1F95697E}"/>
              </a:ext>
            </a:extLst>
          </p:cNvPr>
          <p:cNvSpPr/>
          <p:nvPr/>
        </p:nvSpPr>
        <p:spPr>
          <a:xfrm>
            <a:off x="3662218"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C7198949-5D9C-4790-9271-55E978689E38}"/>
              </a:ext>
            </a:extLst>
          </p:cNvPr>
          <p:cNvSpPr/>
          <p:nvPr/>
        </p:nvSpPr>
        <p:spPr>
          <a:xfrm>
            <a:off x="4267198"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F40005C-A5A5-42C4-84C7-6B8B73408248}"/>
              </a:ext>
            </a:extLst>
          </p:cNvPr>
          <p:cNvSpPr/>
          <p:nvPr/>
        </p:nvSpPr>
        <p:spPr>
          <a:xfrm>
            <a:off x="4890654"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9119EAF1-90EB-4EB5-9FD3-41E026AF1CF6}"/>
              </a:ext>
            </a:extLst>
          </p:cNvPr>
          <p:cNvSpPr/>
          <p:nvPr/>
        </p:nvSpPr>
        <p:spPr>
          <a:xfrm>
            <a:off x="5504872" y="2927928"/>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D6E02E07-B6E8-45BA-9721-30B0D9679357}"/>
              </a:ext>
            </a:extLst>
          </p:cNvPr>
          <p:cNvSpPr txBox="1"/>
          <p:nvPr/>
        </p:nvSpPr>
        <p:spPr>
          <a:xfrm>
            <a:off x="1325583" y="2915748"/>
            <a:ext cx="41069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rPr>
              <a:t>x</a:t>
            </a:r>
            <a:endParaRPr lang="ko-KR" altLang="en-US" sz="32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105CF6B-82CF-4390-88F5-6E790118DD1A}"/>
              </a:ext>
            </a:extLst>
          </p:cNvPr>
          <p:cNvSpPr/>
          <p:nvPr/>
        </p:nvSpPr>
        <p:spPr>
          <a:xfrm>
            <a:off x="2438401"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6F78340-954A-446A-805F-A6E452BE46DA}"/>
              </a:ext>
            </a:extLst>
          </p:cNvPr>
          <p:cNvSpPr/>
          <p:nvPr/>
        </p:nvSpPr>
        <p:spPr>
          <a:xfrm>
            <a:off x="3052619"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F28D4B09-B0E5-4C9E-A8B2-A1B26E006A44}"/>
              </a:ext>
            </a:extLst>
          </p:cNvPr>
          <p:cNvSpPr/>
          <p:nvPr/>
        </p:nvSpPr>
        <p:spPr>
          <a:xfrm>
            <a:off x="3666837"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1F203C6-1DD3-4F7A-8243-C05EAA11AC05}"/>
              </a:ext>
            </a:extLst>
          </p:cNvPr>
          <p:cNvSpPr/>
          <p:nvPr/>
        </p:nvSpPr>
        <p:spPr>
          <a:xfrm>
            <a:off x="4281055"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EA671BB-24D4-46A1-95F2-3A869D175FEC}"/>
              </a:ext>
            </a:extLst>
          </p:cNvPr>
          <p:cNvSpPr/>
          <p:nvPr/>
        </p:nvSpPr>
        <p:spPr>
          <a:xfrm>
            <a:off x="4899890" y="2429159"/>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C28A7B47-62AF-4183-9D31-54D236C95D1A}"/>
              </a:ext>
            </a:extLst>
          </p:cNvPr>
          <p:cNvSpPr/>
          <p:nvPr/>
        </p:nvSpPr>
        <p:spPr>
          <a:xfrm>
            <a:off x="5509491" y="2429160"/>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F4B181A-15CD-458A-88A2-DEFF5D65A4C8}"/>
              </a:ext>
            </a:extLst>
          </p:cNvPr>
          <p:cNvSpPr/>
          <p:nvPr/>
        </p:nvSpPr>
        <p:spPr>
          <a:xfrm>
            <a:off x="1833419" y="2429158"/>
            <a:ext cx="618837" cy="58189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8F7D758B-DCEF-4FAD-B42F-C0F34A5361C0}"/>
              </a:ext>
            </a:extLst>
          </p:cNvPr>
          <p:cNvSpPr/>
          <p:nvPr/>
        </p:nvSpPr>
        <p:spPr>
          <a:xfrm>
            <a:off x="2438401"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A5750BE-A116-4859-ABB6-0E0D43B5B0F5}"/>
              </a:ext>
            </a:extLst>
          </p:cNvPr>
          <p:cNvSpPr/>
          <p:nvPr/>
        </p:nvSpPr>
        <p:spPr>
          <a:xfrm>
            <a:off x="3052619"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12BBCC93-36A7-4C48-A6FA-FE53503A9FDE}"/>
              </a:ext>
            </a:extLst>
          </p:cNvPr>
          <p:cNvSpPr/>
          <p:nvPr/>
        </p:nvSpPr>
        <p:spPr>
          <a:xfrm>
            <a:off x="3666837"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AE15646A-9AA7-45F0-B00D-429657EA46D1}"/>
              </a:ext>
            </a:extLst>
          </p:cNvPr>
          <p:cNvSpPr/>
          <p:nvPr/>
        </p:nvSpPr>
        <p:spPr>
          <a:xfrm>
            <a:off x="4281055"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E2B7EDD-8356-43C6-9E7D-7ADECD195F80}"/>
              </a:ext>
            </a:extLst>
          </p:cNvPr>
          <p:cNvSpPr/>
          <p:nvPr/>
        </p:nvSpPr>
        <p:spPr>
          <a:xfrm>
            <a:off x="4899890" y="4053666"/>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1269C69E-5392-4BB9-AEC2-2B131C549152}"/>
              </a:ext>
            </a:extLst>
          </p:cNvPr>
          <p:cNvSpPr/>
          <p:nvPr/>
        </p:nvSpPr>
        <p:spPr>
          <a:xfrm>
            <a:off x="5509491" y="4053667"/>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6D47046-C39A-4C9B-A66A-644C6B7E6F48}"/>
              </a:ext>
            </a:extLst>
          </p:cNvPr>
          <p:cNvSpPr/>
          <p:nvPr/>
        </p:nvSpPr>
        <p:spPr>
          <a:xfrm>
            <a:off x="1828800" y="4053666"/>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 name="화살표: 아래쪽 13">
            <a:extLst>
              <a:ext uri="{FF2B5EF4-FFF2-40B4-BE49-F238E27FC236}">
                <a16:creationId xmlns:a16="http://schemas.microsoft.com/office/drawing/2014/main" id="{3AE9D6B3-F1D2-43CC-B1FD-BAE272FE566D}"/>
              </a:ext>
            </a:extLst>
          </p:cNvPr>
          <p:cNvSpPr/>
          <p:nvPr/>
        </p:nvSpPr>
        <p:spPr>
          <a:xfrm>
            <a:off x="3537527" y="4756727"/>
            <a:ext cx="424873" cy="581891"/>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C8FA3C1-9194-45F2-8237-11FB38F141C8}"/>
              </a:ext>
            </a:extLst>
          </p:cNvPr>
          <p:cNvSpPr/>
          <p:nvPr/>
        </p:nvSpPr>
        <p:spPr>
          <a:xfrm>
            <a:off x="2424546"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4D9DBE56-6959-4AAE-AC2A-D2B84BFED5FC}"/>
              </a:ext>
            </a:extLst>
          </p:cNvPr>
          <p:cNvSpPr/>
          <p:nvPr/>
        </p:nvSpPr>
        <p:spPr>
          <a:xfrm>
            <a:off x="3038764"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E468D40-E6A5-4534-9424-97D5ECCCE5B7}"/>
              </a:ext>
            </a:extLst>
          </p:cNvPr>
          <p:cNvSpPr/>
          <p:nvPr/>
        </p:nvSpPr>
        <p:spPr>
          <a:xfrm>
            <a:off x="3652982"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CCD8438-4435-4609-9A60-B358F485BFC4}"/>
              </a:ext>
            </a:extLst>
          </p:cNvPr>
          <p:cNvSpPr/>
          <p:nvPr/>
        </p:nvSpPr>
        <p:spPr>
          <a:xfrm>
            <a:off x="4267200"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0A9E0143-1944-4431-90F7-AB864C1EE10A}"/>
              </a:ext>
            </a:extLst>
          </p:cNvPr>
          <p:cNvSpPr/>
          <p:nvPr/>
        </p:nvSpPr>
        <p:spPr>
          <a:xfrm>
            <a:off x="4886035" y="5402179"/>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8AF14FF7-02F6-4DBB-8FD5-728CBDDED2A6}"/>
              </a:ext>
            </a:extLst>
          </p:cNvPr>
          <p:cNvSpPr/>
          <p:nvPr/>
        </p:nvSpPr>
        <p:spPr>
          <a:xfrm>
            <a:off x="5495636" y="5402180"/>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67709B9-47CF-4048-94C5-58730E8D78AE}"/>
              </a:ext>
            </a:extLst>
          </p:cNvPr>
          <p:cNvSpPr/>
          <p:nvPr/>
        </p:nvSpPr>
        <p:spPr>
          <a:xfrm>
            <a:off x="1814945" y="5402179"/>
            <a:ext cx="618837" cy="58189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51" name="TextBox 150">
            <a:extLst>
              <a:ext uri="{FF2B5EF4-FFF2-40B4-BE49-F238E27FC236}">
                <a16:creationId xmlns:a16="http://schemas.microsoft.com/office/drawing/2014/main" id="{2FE014B2-F2CD-4719-9DB3-23DDD4C5E00F}"/>
              </a:ext>
            </a:extLst>
          </p:cNvPr>
          <p:cNvSpPr txBox="1"/>
          <p:nvPr/>
        </p:nvSpPr>
        <p:spPr>
          <a:xfrm>
            <a:off x="86028" y="5402178"/>
            <a:ext cx="1766830" cy="58477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rPr>
              <a:t>indexes</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7579273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np.ones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x.shape</a:t>
            </a:r>
            <a:r>
              <a:rPr lang="en-US" altLang="ko-KR">
                <a:solidFill>
                  <a:schemeClr val="tx1"/>
                </a:solidFill>
                <a:latin typeface="Consolas" panose="020B0609020204030204" pitchFamily="49" charset="0"/>
              </a:rPr>
              <a:t>[1])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a:t>
            </a:r>
            <a:r>
              <a:rPr lang="en-US" altLang="ko-KR" err="1">
                <a:solidFill>
                  <a:schemeClr val="tx1"/>
                </a:solidFill>
                <a:latin typeface="Consolas" panose="020B0609020204030204" pitchFamily="49" charset="0"/>
              </a:rPr>
              <a:t>np.random.permutation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np.arange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(x)))</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]*np.log(a)+(1-y[</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])*np.log(1-a))</a:t>
            </a:r>
          </a:p>
          <a:p>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에포크마다</a:t>
            </a:r>
            <a:r>
              <a:rPr lang="ko-KR" altLang="en-US">
                <a:solidFill>
                  <a:schemeClr val="tx1"/>
                </a:solidFill>
                <a:latin typeface="Consolas" panose="020B0609020204030204" pitchFamily="49" charset="0"/>
              </a:rPr>
              <a:t> 평균 손실을 저장합니다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self.losses.append</a:t>
            </a:r>
            <a:r>
              <a:rPr lang="en-US" altLang="ko-KR">
                <a:solidFill>
                  <a:schemeClr val="tx1"/>
                </a:solidFill>
                <a:latin typeface="Consolas" panose="020B0609020204030204" pitchFamily="49" charset="0"/>
              </a:rPr>
              <a:t>(loss/</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layer.fit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1" y="4238236"/>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sklearn.datasets</a:t>
            </a:r>
            <a:r>
              <a:rPr lang="en-US" altLang="ko-KR" sz="1400">
                <a:solidFill>
                  <a:schemeClr val="tx1"/>
                </a:solidFill>
                <a:latin typeface="Consolas" panose="020B0609020204030204" pitchFamily="49" charset="0"/>
              </a:rPr>
              <a:t> import </a:t>
            </a:r>
            <a:r>
              <a:rPr lang="en-US" altLang="ko-KR" sz="1400" err="1">
                <a:solidFill>
                  <a:schemeClr val="tx1"/>
                </a:solidFill>
                <a:latin typeface="Consolas" panose="020B0609020204030204" pitchFamily="49" charset="0"/>
              </a:rPr>
              <a:t>load_breast_cancer</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sklearn.model_selection</a:t>
            </a:r>
            <a:r>
              <a:rPr lang="en-US" altLang="ko-KR" sz="1400">
                <a:solidFill>
                  <a:schemeClr val="tx1"/>
                </a:solidFill>
                <a:latin typeface="Consolas" panose="020B0609020204030204" pitchFamily="49" charset="0"/>
              </a:rPr>
              <a:t> import </a:t>
            </a:r>
            <a:r>
              <a:rPr lang="en-US" altLang="ko-KR" sz="1400" err="1">
                <a:solidFill>
                  <a:schemeClr val="tx1"/>
                </a:solidFill>
                <a:latin typeface="Consolas" panose="020B0609020204030204" pitchFamily="49" charset="0"/>
              </a:rPr>
              <a:t>train_test_split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cancer = </a:t>
            </a:r>
            <a:r>
              <a:rPr lang="en-US" altLang="ko-KR" sz="1400" err="1">
                <a:solidFill>
                  <a:schemeClr val="tx1"/>
                </a:solidFill>
                <a:latin typeface="Consolas" panose="020B0609020204030204" pitchFamily="49" charset="0"/>
              </a:rPr>
              <a:t>load_breast_cancer</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cancer.data</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y = </a:t>
            </a:r>
            <a:r>
              <a:rPr lang="en-US" altLang="ko-KR" sz="1400" err="1">
                <a:solidFill>
                  <a:schemeClr val="tx1"/>
                </a:solidFill>
                <a:latin typeface="Consolas" panose="020B0609020204030204" pitchFamily="49" charset="0"/>
              </a:rPr>
              <a:t>cancer.target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x_test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y_test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train_test_split</a:t>
            </a:r>
            <a:r>
              <a:rPr lang="en-US" altLang="ko-KR" sz="1400">
                <a:solidFill>
                  <a:schemeClr val="tx1"/>
                </a:solidFill>
                <a:latin typeface="Consolas" panose="020B0609020204030204" pitchFamily="49" charset="0"/>
              </a:rPr>
              <a:t>(x, y, stratify=y, </a:t>
            </a:r>
            <a:r>
              <a:rPr lang="en-US" altLang="ko-KR" sz="1400" err="1">
                <a:solidFill>
                  <a:schemeClr val="tx1"/>
                </a:solidFill>
                <a:latin typeface="Consolas" panose="020B0609020204030204" pitchFamily="49" charset="0"/>
              </a:rPr>
              <a:t>test_size</a:t>
            </a:r>
            <a:r>
              <a:rPr lang="en-US" altLang="ko-KR" sz="1400">
                <a:solidFill>
                  <a:schemeClr val="tx1"/>
                </a:solidFill>
                <a:latin typeface="Consolas" panose="020B0609020204030204" pitchFamily="49" charset="0"/>
              </a:rPr>
              <a:t>=0.2, </a:t>
            </a:r>
            <a:r>
              <a:rPr lang="en-US" altLang="ko-KR" sz="1400" err="1">
                <a:solidFill>
                  <a:schemeClr val="tx1"/>
                </a:solidFill>
                <a:latin typeface="Consolas" panose="020B0609020204030204" pitchFamily="49" charset="0"/>
              </a:rPr>
              <a:t>random_state</a:t>
            </a:r>
            <a:r>
              <a:rPr lang="en-US" altLang="ko-KR" sz="1400">
                <a:solidFill>
                  <a:schemeClr val="tx1"/>
                </a:solidFill>
                <a:latin typeface="Consolas" panose="020B0609020204030204" pitchFamily="49" charset="0"/>
              </a:rPr>
              <a:t>=42)</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train_test_split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stratify=</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test_size</a:t>
            </a:r>
            <a:r>
              <a:rPr lang="en-US" altLang="ko-KR" sz="1400">
                <a:solidFill>
                  <a:schemeClr val="tx1"/>
                </a:solidFill>
                <a:latin typeface="Consolas" panose="020B0609020204030204" pitchFamily="49" charset="0"/>
              </a:rPr>
              <a:t>=0.2, </a:t>
            </a:r>
            <a:r>
              <a:rPr lang="en-US" altLang="ko-KR" sz="1400" err="1">
                <a:solidFill>
                  <a:schemeClr val="tx1"/>
                </a:solidFill>
                <a:latin typeface="Consolas" panose="020B0609020204030204" pitchFamily="49" charset="0"/>
              </a:rPr>
              <a:t>random_state</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1DC7257A-6671-4C75-808B-7AB164C838E3}"/>
              </a:ext>
            </a:extLst>
          </p:cNvPr>
          <p:cNvSpPr txBox="1"/>
          <p:nvPr/>
        </p:nvSpPr>
        <p:spPr>
          <a:xfrm>
            <a:off x="3030886" y="2039515"/>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x_train</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274BCB68-63D3-4B74-ACA7-2731C4F20325}"/>
              </a:ext>
            </a:extLst>
          </p:cNvPr>
          <p:cNvSpPr txBox="1"/>
          <p:nvPr/>
        </p:nvSpPr>
        <p:spPr>
          <a:xfrm>
            <a:off x="7786202" y="1917935"/>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x_test</a:t>
            </a:r>
            <a:endParaRPr lang="ko-KR" altLang="en-US">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6441AC92-DE4C-4A5D-AC84-64CBC93652AF}"/>
              </a:ext>
            </a:extLst>
          </p:cNvPr>
          <p:cNvSpPr txBox="1"/>
          <p:nvPr/>
        </p:nvSpPr>
        <p:spPr>
          <a:xfrm>
            <a:off x="6103804" y="1935663"/>
            <a:ext cx="951571"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x_val</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37614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cancer.feature_names</a:t>
            </a:r>
            <a:r>
              <a:rPr lang="en-US" altLang="ko-KR">
                <a:solidFill>
                  <a:schemeClr val="tx1"/>
                </a:solidFill>
                <a:latin typeface="Consolas" panose="020B0609020204030204" pitchFamily="49" charset="0"/>
              </a:rPr>
              <a:t>[[2,3]])</a:t>
            </a:r>
          </a:p>
          <a:p>
            <a:r>
              <a:rPr lang="en-US" altLang="ko-KR" err="1">
                <a:solidFill>
                  <a:schemeClr val="tx1"/>
                </a:solidFill>
                <a:latin typeface="Consolas" panose="020B0609020204030204" pitchFamily="49" charset="0"/>
              </a:rPr>
              <a:t>plt.boxplot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a:t>
            </a:r>
            <a:r>
              <a:rPr lang="en-US" altLang="ko-KR">
                <a:solidFill>
                  <a:schemeClr val="tx1"/>
                </a:solidFill>
                <a:latin typeface="Consolas" panose="020B0609020204030204" pitchFamily="49" charset="0"/>
              </a:rPr>
              <a:t>[:, 2:4])</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('feature')</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640" y="3953514"/>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rot="5400000">
            <a:off x="8424675" y="2926295"/>
            <a:ext cx="781522" cy="3888981"/>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타원 3">
            <a:extLst>
              <a:ext uri="{FF2B5EF4-FFF2-40B4-BE49-F238E27FC236}">
                <a16:creationId xmlns:a16="http://schemas.microsoft.com/office/drawing/2014/main" id="{EE41D09C-595E-42AC-A594-793165D57AB5}"/>
              </a:ext>
            </a:extLst>
          </p:cNvPr>
          <p:cNvSpPr/>
          <p:nvPr/>
        </p:nvSpPr>
        <p:spPr>
          <a:xfrm>
            <a:off x="7390311" y="4541313"/>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9F534AAC-C796-47CA-ABE9-2B76B429861C}"/>
              </a:ext>
            </a:extLst>
          </p:cNvPr>
          <p:cNvSpPr/>
          <p:nvPr/>
        </p:nvSpPr>
        <p:spPr>
          <a:xfrm>
            <a:off x="7681752" y="5035543"/>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0954CE22-FCE4-45AE-927A-794BA73F7547}"/>
              </a:ext>
            </a:extLst>
          </p:cNvPr>
          <p:cNvCxnSpPr>
            <a:cxnSpLocks/>
            <a:stCxn id="4" idx="5"/>
            <a:endCxn id="13" idx="0"/>
          </p:cNvCxnSpPr>
          <p:nvPr/>
        </p:nvCxnSpPr>
        <p:spPr>
          <a:xfrm>
            <a:off x="7559233" y="4710235"/>
            <a:ext cx="221472" cy="325308"/>
          </a:xfrm>
          <a:prstGeom prst="line">
            <a:avLst/>
          </a:prstGeom>
        </p:spPr>
        <p:style>
          <a:lnRef idx="1">
            <a:schemeClr val="dk1"/>
          </a:lnRef>
          <a:fillRef idx="0">
            <a:schemeClr val="dk1"/>
          </a:fillRef>
          <a:effectRef idx="0">
            <a:schemeClr val="dk1"/>
          </a:effectRef>
          <a:fontRef idx="minor">
            <a:schemeClr val="tx1"/>
          </a:fontRef>
        </p:style>
      </p:cxnSp>
      <p:sp>
        <p:nvSpPr>
          <p:cNvPr id="20" name="타원 19">
            <a:extLst>
              <a:ext uri="{FF2B5EF4-FFF2-40B4-BE49-F238E27FC236}">
                <a16:creationId xmlns:a16="http://schemas.microsoft.com/office/drawing/2014/main" id="{AC945DC5-AE4D-48D2-A4F1-A73EDB07C30B}"/>
              </a:ext>
            </a:extLst>
          </p:cNvPr>
          <p:cNvSpPr/>
          <p:nvPr/>
        </p:nvSpPr>
        <p:spPr>
          <a:xfrm>
            <a:off x="7911100" y="4622067"/>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A8FCDDEA-2CA8-4F33-879D-E18F00C27D9B}"/>
              </a:ext>
            </a:extLst>
          </p:cNvPr>
          <p:cNvCxnSpPr>
            <a:cxnSpLocks/>
            <a:stCxn id="13" idx="0"/>
            <a:endCxn id="20" idx="3"/>
          </p:cNvCxnSpPr>
          <p:nvPr/>
        </p:nvCxnSpPr>
        <p:spPr>
          <a:xfrm flipV="1">
            <a:off x="7780705" y="4790989"/>
            <a:ext cx="159378" cy="244554"/>
          </a:xfrm>
          <a:prstGeom prst="line">
            <a:avLst/>
          </a:prstGeom>
        </p:spPr>
        <p:style>
          <a:lnRef idx="1">
            <a:schemeClr val="dk1"/>
          </a:lnRef>
          <a:fillRef idx="0">
            <a:schemeClr val="dk1"/>
          </a:fillRef>
          <a:effectRef idx="0">
            <a:schemeClr val="dk1"/>
          </a:effectRef>
          <a:fontRef idx="minor">
            <a:schemeClr val="tx1"/>
          </a:fontRef>
        </p:style>
      </p:cxnSp>
      <p:sp>
        <p:nvSpPr>
          <p:cNvPr id="25" name="타원 24">
            <a:extLst>
              <a:ext uri="{FF2B5EF4-FFF2-40B4-BE49-F238E27FC236}">
                <a16:creationId xmlns:a16="http://schemas.microsoft.com/office/drawing/2014/main" id="{729D2615-1490-4951-B4B7-8D3E99612B26}"/>
              </a:ext>
            </a:extLst>
          </p:cNvPr>
          <p:cNvSpPr/>
          <p:nvPr/>
        </p:nvSpPr>
        <p:spPr>
          <a:xfrm>
            <a:off x="8161339" y="4870785"/>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6" name="직선 연결선 25">
            <a:extLst>
              <a:ext uri="{FF2B5EF4-FFF2-40B4-BE49-F238E27FC236}">
                <a16:creationId xmlns:a16="http://schemas.microsoft.com/office/drawing/2014/main" id="{BF69DD5F-0993-40CA-907D-A34DE23DC441}"/>
              </a:ext>
            </a:extLst>
          </p:cNvPr>
          <p:cNvCxnSpPr>
            <a:cxnSpLocks/>
            <a:stCxn id="20" idx="5"/>
            <a:endCxn id="25" idx="1"/>
          </p:cNvCxnSpPr>
          <p:nvPr/>
        </p:nvCxnSpPr>
        <p:spPr>
          <a:xfrm>
            <a:off x="8080022" y="4790989"/>
            <a:ext cx="110300" cy="108779"/>
          </a:xfrm>
          <a:prstGeom prst="line">
            <a:avLst/>
          </a:prstGeom>
        </p:spPr>
        <p:style>
          <a:lnRef idx="1">
            <a:schemeClr val="dk1"/>
          </a:lnRef>
          <a:fillRef idx="0">
            <a:schemeClr val="dk1"/>
          </a:fillRef>
          <a:effectRef idx="0">
            <a:schemeClr val="dk1"/>
          </a:effectRef>
          <a:fontRef idx="minor">
            <a:schemeClr val="tx1"/>
          </a:fontRef>
        </p:style>
      </p:cxnSp>
      <p:sp>
        <p:nvSpPr>
          <p:cNvPr id="34" name="타원 33">
            <a:extLst>
              <a:ext uri="{FF2B5EF4-FFF2-40B4-BE49-F238E27FC236}">
                <a16:creationId xmlns:a16="http://schemas.microsoft.com/office/drawing/2014/main" id="{E525222F-8EC9-449F-90D8-1EE50BE97954}"/>
              </a:ext>
            </a:extLst>
          </p:cNvPr>
          <p:cNvSpPr/>
          <p:nvPr/>
        </p:nvSpPr>
        <p:spPr>
          <a:xfrm>
            <a:off x="8331055" y="4610316"/>
            <a:ext cx="197905" cy="197905"/>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31475CE7-0960-42B8-B726-43371E877A10}"/>
              </a:ext>
            </a:extLst>
          </p:cNvPr>
          <p:cNvCxnSpPr>
            <a:cxnSpLocks/>
            <a:stCxn id="34" idx="4"/>
            <a:endCxn id="25" idx="0"/>
          </p:cNvCxnSpPr>
          <p:nvPr/>
        </p:nvCxnSpPr>
        <p:spPr>
          <a:xfrm flipH="1">
            <a:off x="8260292" y="4808221"/>
            <a:ext cx="169716" cy="6256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54165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977254" y="4784684"/>
            <a:ext cx="8190249" cy="1015663"/>
          </a:xfrm>
          <a:prstGeom prst="rect">
            <a:avLst/>
          </a:prstGeom>
          <a:solidFill>
            <a:srgbClr val="E2E2F6"/>
          </a:solidFill>
        </p:spPr>
        <p:txBody>
          <a:bodyPr wrap="square">
            <a:spAutoFit/>
          </a:bodyPr>
          <a:lstStyle/>
          <a:p>
            <a:r>
              <a:rPr lang="pl-PL" altLang="ko-KR" sz="2000">
                <a:solidFill>
                  <a:schemeClr val="tx1"/>
                </a:solidFill>
                <a:latin typeface="Consolas" panose="020B0609020204030204" pitchFamily="49" charset="0"/>
              </a:rPr>
              <a:t>train_mean = np.mean(x_train, axis=0)</a:t>
            </a:r>
          </a:p>
          <a:p>
            <a:r>
              <a:rPr lang="pl-PL" altLang="ko-KR" sz="2000">
                <a:solidFill>
                  <a:schemeClr val="tx1"/>
                </a:solidFill>
                <a:latin typeface="Consolas" panose="020B0609020204030204" pitchFamily="49" charset="0"/>
              </a:rPr>
              <a:t>train_std = np.std(x_train, axis=0)</a:t>
            </a:r>
          </a:p>
          <a:p>
            <a:r>
              <a:rPr lang="pl-PL" altLang="ko-KR" sz="2000">
                <a:solidFill>
                  <a:schemeClr val="tx1"/>
                </a:solidFill>
                <a:latin typeface="Consolas" panose="020B0609020204030204" pitchFamily="49" charset="0"/>
              </a:rPr>
              <a:t>x_train_scaled = (x_train - train_mean) / train_std</a:t>
            </a:r>
            <a:endParaRPr lang="ko-KR" altLang="en-US" sz="18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501130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평균 </a:t>
            </a:r>
            <a:r>
              <a:rPr lang="en-US" altLang="ko-KR" sz="2000">
                <a:solidFill>
                  <a:schemeClr val="tx1"/>
                </a:solidFill>
                <a:latin typeface="고도 M" panose="02000503000000020004" pitchFamily="2" charset="-127"/>
                <a:ea typeface="고도 M" panose="02000503000000020004" pitchFamily="2" charset="-127"/>
              </a:rPr>
              <a:t>0, </a:t>
            </a:r>
            <a:r>
              <a:rPr lang="ko-KR" altLang="en-US" sz="2000">
                <a:solidFill>
                  <a:schemeClr val="tx1"/>
                </a:solidFill>
                <a:latin typeface="고도 M" panose="02000503000000020004" pitchFamily="2" charset="-127"/>
                <a:ea typeface="고도 M" panose="02000503000000020004" pitchFamily="2" charset="-127"/>
              </a:rPr>
              <a:t>표준편차 </a:t>
            </a:r>
            <a:r>
              <a:rPr lang="en-US" altLang="ko-KR" sz="2000">
                <a:solidFill>
                  <a:schemeClr val="tx1"/>
                </a:solidFill>
                <a:latin typeface="고도 M" panose="02000503000000020004" pitchFamily="2" charset="-127"/>
                <a:ea typeface="고도 M" panose="02000503000000020004" pitchFamily="2" charset="-127"/>
              </a:rPr>
              <a:t>1 </a:t>
            </a:r>
            <a:r>
              <a:rPr lang="ko-KR" altLang="en-US" sz="2000">
                <a:solidFill>
                  <a:schemeClr val="tx1"/>
                </a:solidFill>
                <a:latin typeface="고도 M" panose="02000503000000020004" pitchFamily="2" charset="-127"/>
                <a:ea typeface="고도 M" panose="02000503000000020004" pitchFamily="2" charset="-127"/>
              </a:rPr>
              <a:t>값이 된다</a:t>
            </a:r>
            <a:r>
              <a:rPr lang="en-US" altLang="ko-KR" sz="2000">
                <a:solidFill>
                  <a:schemeClr val="tx1"/>
                </a:solidFill>
                <a:latin typeface="고도 M" panose="02000503000000020004" pitchFamily="2" charset="-127"/>
                <a:ea typeface="고도 M" panose="02000503000000020004" pitchFamily="2" charset="-127"/>
              </a:rPr>
              <a:t>.  </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201063" y="1870555"/>
                <a:ext cx="1992055" cy="73488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201063" y="1870555"/>
                <a:ext cx="1992055"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 name="타원 2">
            <a:extLst>
              <a:ext uri="{FF2B5EF4-FFF2-40B4-BE49-F238E27FC236}">
                <a16:creationId xmlns:a16="http://schemas.microsoft.com/office/drawing/2014/main" id="{B8E364F3-D647-4CD1-AE83-C2974E909156}"/>
              </a:ext>
            </a:extLst>
          </p:cNvPr>
          <p:cNvSpPr/>
          <p:nvPr/>
        </p:nvSpPr>
        <p:spPr>
          <a:xfrm>
            <a:off x="8212305" y="4486945"/>
            <a:ext cx="230304" cy="23030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1A92339E-FFA5-4CD2-968E-E8684EE97647}"/>
              </a:ext>
            </a:extLst>
          </p:cNvPr>
          <p:cNvSpPr/>
          <p:nvPr/>
        </p:nvSpPr>
        <p:spPr>
          <a:xfrm>
            <a:off x="8343543" y="5130026"/>
            <a:ext cx="230304" cy="230304"/>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0D5CA23-3B53-4FDB-8B21-7140F062B95F}"/>
              </a:ext>
            </a:extLst>
          </p:cNvPr>
          <p:cNvCxnSpPr>
            <a:cxnSpLocks/>
            <a:stCxn id="3" idx="4"/>
            <a:endCxn id="13" idx="0"/>
          </p:cNvCxnSpPr>
          <p:nvPr/>
        </p:nvCxnSpPr>
        <p:spPr>
          <a:xfrm>
            <a:off x="8327457" y="4717249"/>
            <a:ext cx="131238" cy="41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28201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D2BBF0-FBBA-4ECF-BFBF-687C8D75B52B}"/>
                  </a:ext>
                </a:extLst>
              </p:cNvPr>
              <p:cNvSpPr txBox="1"/>
              <p:nvPr/>
            </p:nvSpPr>
            <p:spPr>
              <a:xfrm>
                <a:off x="5565037" y="2068013"/>
                <a:ext cx="399872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r>
                        <a:rPr lang="en-US" altLang="ko-KR" sz="3200" b="0" i="1" smtClean="0">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3D2BBF0-FBBA-4ECF-BFBF-687C8D75B52B}"/>
                  </a:ext>
                </a:extLst>
              </p:cNvPr>
              <p:cNvSpPr txBox="1">
                <a:spLocks noRot="1" noChangeAspect="1" noMove="1" noResize="1" noEditPoints="1" noAdjustHandles="1" noChangeArrowheads="1" noChangeShapeType="1" noTextEdit="1"/>
              </p:cNvSpPr>
              <p:nvPr/>
            </p:nvSpPr>
            <p:spPr>
              <a:xfrm>
                <a:off x="5565037" y="2068013"/>
                <a:ext cx="3998723" cy="492443"/>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640607-518E-413E-9E48-D308F4C99210}"/>
                  </a:ext>
                </a:extLst>
              </p:cNvPr>
              <p:cNvSpPr txBox="1"/>
              <p:nvPr/>
            </p:nvSpPr>
            <p:spPr>
              <a:xfrm>
                <a:off x="5565037" y="2773989"/>
                <a:ext cx="3228897"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b="0" i="1" smtClean="0">
                          <a:solidFill>
                            <a:schemeClr val="tx1"/>
                          </a:solidFill>
                          <a:latin typeface="Cambria Math" panose="02040503050406030204" pitchFamily="18" charset="0"/>
                        </a:rPr>
                        <m:t>𝛼</m:t>
                      </m:r>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E5640607-518E-413E-9E48-D308F4C99210}"/>
                  </a:ext>
                </a:extLst>
              </p:cNvPr>
              <p:cNvSpPr txBox="1">
                <a:spLocks noRot="1" noChangeAspect="1" noMove="1" noResize="1" noEditPoints="1" noAdjustHandles="1" noChangeArrowheads="1" noChangeShapeType="1" noTextEdit="1"/>
              </p:cNvSpPr>
              <p:nvPr/>
            </p:nvSpPr>
            <p:spPr>
              <a:xfrm>
                <a:off x="5565037" y="2773989"/>
                <a:ext cx="3228897" cy="492443"/>
              </a:xfrm>
              <a:prstGeom prst="rect">
                <a:avLst/>
              </a:prstGeom>
              <a:blipFill>
                <a:blip r:embed="rId8"/>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CBD5AE6-9838-475F-8DB9-CFAA9DE7D400}"/>
              </a:ext>
            </a:extLst>
          </p:cNvPr>
          <p:cNvSpPr txBox="1"/>
          <p:nvPr/>
        </p:nvSpPr>
        <p:spPr>
          <a:xfrm>
            <a:off x="6382327" y="3361501"/>
            <a:ext cx="4451860"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절대값을 미분하면 부호가 남는다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388197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496993" y="5734557"/>
            <a:ext cx="575639"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37819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−0.01</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2.92</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3781933" cy="738664"/>
              </a:xfrm>
              <a:prstGeom prst="rect">
                <a:avLst/>
              </a:prstGeom>
              <a:blipFill>
                <a:blip r:embed="rId5"/>
                <a:stretch>
                  <a:fillRect l="-483"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668856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np</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2.93</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6688562" cy="738664"/>
              </a:xfrm>
              <a:prstGeom prst="rect">
                <a:avLst/>
              </a:prstGeom>
              <a:blipFill>
                <a:blip r:embed="rId8"/>
                <a:stretch>
                  <a:fillRect l="-273"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7BA3C2-7A14-487A-9D5B-E2AD31E78FF8}"/>
                  </a:ext>
                </a:extLst>
              </p:cNvPr>
              <p:cNvSpPr txBox="1"/>
              <p:nvPr/>
            </p:nvSpPr>
            <p:spPr>
              <a:xfrm>
                <a:off x="6822968" y="2650096"/>
                <a:ext cx="2528769"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b="0" i="1" smtClean="0">
                          <a:solidFill>
                            <a:schemeClr val="tx1"/>
                          </a:solidFill>
                          <a:latin typeface="Cambria Math" panose="02040503050406030204" pitchFamily="18" charset="0"/>
                        </a:rPr>
                        <m:t>𝛼</m:t>
                      </m:r>
                      <m:sSubSup>
                        <m:sSubSupPr>
                          <m:ctrlPr>
                            <a:rPr lang="en-US" altLang="ko-KR" sz="2400" b="0" i="1" smtClean="0">
                              <a:solidFill>
                                <a:schemeClr val="tx1"/>
                              </a:solidFill>
                              <a:latin typeface="Cambria Math" panose="02040503050406030204" pitchFamily="18" charset="0"/>
                            </a:rPr>
                          </m:ctrlPr>
                        </m:sSubSupPr>
                        <m:e>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2</m:t>
                          </m:r>
                        </m:sup>
                      </m:sSubSup>
                      <m:r>
                        <a:rPr lang="en-US" altLang="ko-KR" sz="2400" b="0" i="1" smtClean="0">
                          <a:solidFill>
                            <a:schemeClr val="tx1"/>
                          </a:solidFill>
                          <a:latin typeface="Cambria Math" panose="02040503050406030204" pitchFamily="18" charset="0"/>
                        </a:rPr>
                        <m:t>+</m:t>
                      </m:r>
                      <m:sSubSup>
                        <m:sSubSupPr>
                          <m:ctrlPr>
                            <a:rPr lang="en-US" altLang="ko-KR" sz="2400" b="0" i="1" smtClean="0">
                              <a:solidFill>
                                <a:schemeClr val="tx1"/>
                              </a:solidFill>
                              <a:latin typeface="Cambria Math" panose="02040503050406030204" pitchFamily="18" charset="0"/>
                            </a:rPr>
                          </m:ctrlPr>
                        </m:sSubSup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2</m:t>
                          </m:r>
                        </m:sub>
                        <m:sup>
                          <m:r>
                            <a:rPr lang="en-US" altLang="ko-KR" sz="2400" b="0" i="1" smtClean="0">
                              <a:solidFill>
                                <a:schemeClr val="tx1"/>
                              </a:solidFill>
                              <a:latin typeface="Cambria Math" panose="02040503050406030204" pitchFamily="18" charset="0"/>
                            </a:rPr>
                            <m:t>2</m:t>
                          </m:r>
                        </m:sup>
                      </m:sSubSup>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07BA3C2-7A14-487A-9D5B-E2AD31E78FF8}"/>
                  </a:ext>
                </a:extLst>
              </p:cNvPr>
              <p:cNvSpPr txBox="1">
                <a:spLocks noRot="1" noChangeAspect="1" noMove="1" noResize="1" noEditPoints="1" noAdjustHandles="1" noChangeArrowheads="1" noChangeShapeType="1" noTextEdit="1"/>
              </p:cNvSpPr>
              <p:nvPr/>
            </p:nvSpPr>
            <p:spPr>
              <a:xfrm>
                <a:off x="6822968" y="2650096"/>
                <a:ext cx="2528769" cy="69147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(l1=l1)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x_val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lyr.val_losses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('Learning Curve (l1={})'.format(l1))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('loss')</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('epoch')</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plt.legend</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train_loss</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val_loss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(0, 0.3)</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lyr.w</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bo</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('Weight (l1={})'.format(l1))</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('weight')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(-4, 4)</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SingleLayer</a:t>
            </a:r>
            <a:r>
              <a:rPr lang="en-US" altLang="ko-KR">
                <a:solidFill>
                  <a:schemeClr val="tx1"/>
                </a:solidFill>
                <a:latin typeface="Consolas" panose="020B0609020204030204" pitchFamily="49" charset="0"/>
              </a:rPr>
              <a:t>(l2=l2)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lyr.fit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x_train_scaled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y_train</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x_val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x_val_scaled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y_val</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lyr.val_losses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('Learning Curve (l2={})'.format(l2))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('loss')</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('epoch')</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plt.legend</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train_loss</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val_loss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(0, 0.3)</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lyr.w</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bo</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plt.title</a:t>
            </a:r>
            <a:r>
              <a:rPr lang="en-US" altLang="ko-KR">
                <a:solidFill>
                  <a:schemeClr val="tx1"/>
                </a:solidFill>
                <a:latin typeface="Consolas" panose="020B0609020204030204" pitchFamily="49" charset="0"/>
              </a:rPr>
              <a:t>('Weight (l2={})'.format(l2))</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('value')</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('weight')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plt.ylim</a:t>
            </a:r>
            <a:r>
              <a:rPr lang="en-US" altLang="ko-KR">
                <a:solidFill>
                  <a:schemeClr val="tx1"/>
                </a:solidFill>
                <a:latin typeface="Consolas" panose="020B0609020204030204" pitchFamily="49" charset="0"/>
              </a:rPr>
              <a:t>(-4, 4)</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err="1">
                <a:solidFill>
                  <a:srgbClr val="000000"/>
                </a:solidFill>
                <a:ea typeface="-2002" pitchFamily="18" charset="-127"/>
              </a:rPr>
              <a:t>폴드</a:t>
            </a:r>
            <a:r>
              <a:rPr lang="ko-KR" altLang="en-US" sz="2000" b="1">
                <a:solidFill>
                  <a:srgbClr val="000000"/>
                </a:solidFill>
                <a:ea typeface="-2002" pitchFamily="18" charset="-127"/>
              </a:rPr>
              <a:t>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a:t>
            </a:r>
            <a:r>
              <a:rPr lang="ko-KR" altLang="en-US" err="1">
                <a:solidFill>
                  <a:schemeClr val="tx1"/>
                </a:solidFill>
                <a:latin typeface="고도 M" panose="02000503000000020004" pitchFamily="2" charset="-127"/>
                <a:ea typeface="고도 M" panose="02000503000000020004" pitchFamily="2" charset="-127"/>
              </a:rPr>
              <a:t>폴드</a:t>
            </a:r>
            <a:endParaRPr lang="ko-KR" altLang="en-US">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a:t>
            </a:r>
            <a:r>
              <a:rPr lang="ko-KR" altLang="en-US" err="1">
                <a:solidFill>
                  <a:schemeClr val="tx1"/>
                </a:solidFill>
                <a:latin typeface="고도 M" panose="02000503000000020004" pitchFamily="2" charset="-127"/>
                <a:ea typeface="고도 M" panose="02000503000000020004" pitchFamily="2" charset="-127"/>
              </a:rPr>
              <a:t>폴드</a:t>
            </a:r>
            <a:endParaRPr lang="ko-KR" altLang="en-US">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a:t>
            </a:r>
            <a:r>
              <a:rPr lang="ko-KR" altLang="en-US" err="1">
                <a:solidFill>
                  <a:schemeClr val="tx1"/>
                </a:solidFill>
                <a:latin typeface="고도 M" panose="02000503000000020004" pitchFamily="2" charset="-127"/>
                <a:ea typeface="고도 M" panose="02000503000000020004" pitchFamily="2" charset="-127"/>
              </a:rPr>
              <a:t>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a:t>
            </a:r>
            <a:r>
              <a:rPr lang="ko-KR" altLang="en-US" err="1">
                <a:solidFill>
                  <a:schemeClr val="tx1"/>
                </a:solidFill>
                <a:latin typeface="고도 M" panose="02000503000000020004" pitchFamily="2" charset="-127"/>
                <a:ea typeface="고도 M" panose="02000503000000020004" pitchFamily="2" charset="-127"/>
              </a:rPr>
              <a:t>폴드를</a:t>
            </a:r>
            <a:r>
              <a:rPr lang="ko-KR" altLang="en-US">
                <a:solidFill>
                  <a:schemeClr val="tx1"/>
                </a:solidFill>
                <a:latin typeface="고도 M" panose="02000503000000020004" pitchFamily="2" charset="-127"/>
                <a:ea typeface="고도 M" panose="02000503000000020004" pitchFamily="2" charset="-127"/>
              </a:rPr>
              <a:t> 검증 세트로 사용하고 나머지 </a:t>
            </a:r>
            <a:r>
              <a:rPr lang="ko-KR" altLang="en-US" err="1">
                <a:solidFill>
                  <a:schemeClr val="tx1"/>
                </a:solidFill>
                <a:latin typeface="고도 M" panose="02000503000000020004" pitchFamily="2" charset="-127"/>
                <a:ea typeface="고도 M" panose="02000503000000020004" pitchFamily="2" charset="-127"/>
              </a:rPr>
              <a:t>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a:t>
            </a:r>
            <a:r>
              <a:rPr lang="ko-KR" altLang="en-US" err="1">
                <a:solidFill>
                  <a:schemeClr val="tx1"/>
                </a:solidFill>
                <a:latin typeface="고도 M" panose="02000503000000020004" pitchFamily="2" charset="-127"/>
                <a:ea typeface="고도 M" panose="02000503000000020004" pitchFamily="2" charset="-127"/>
              </a:rPr>
              <a:t>폴드를</a:t>
            </a:r>
            <a:r>
              <a:rPr lang="ko-KR" altLang="en-US">
                <a:solidFill>
                  <a:schemeClr val="tx1"/>
                </a:solidFill>
                <a:latin typeface="고도 M" panose="02000503000000020004" pitchFamily="2" charset="-127"/>
                <a:ea typeface="고도 M" panose="02000503000000020004" pitchFamily="2" charset="-127"/>
              </a:rPr>
              <a:t>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validation_scores</a:t>
            </a:r>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range(k):</a:t>
            </a:r>
          </a:p>
          <a:p>
            <a:r>
              <a:rPr lang="en-US" altLang="ko-KR" sz="1400">
                <a:solidFill>
                  <a:schemeClr val="tx1"/>
                </a:solidFill>
                <a:latin typeface="Consolas" panose="020B0609020204030204" pitchFamily="49" charset="0"/>
              </a:rPr>
              <a:t>    start =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start:end</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val_target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start:end</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 = list(range(0, start))+list(range(end,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x_train_all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train_target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y_train_all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train_index</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np.mean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train_std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np.std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train_fold_scaled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train_std</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val_fold_scaled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val_fold</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train_mean</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train_std</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lyr</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SingleLayer</a:t>
            </a:r>
            <a:r>
              <a:rPr lang="en-US" altLang="ko-KR" sz="1400">
                <a:solidFill>
                  <a:schemeClr val="tx1"/>
                </a:solidFill>
                <a:latin typeface="Consolas" panose="020B0609020204030204" pitchFamily="49" charset="0"/>
              </a:rPr>
              <a:t>(l2=0.01)</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lyr.fit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train_fold_scaled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train_target</a:t>
            </a:r>
            <a:r>
              <a:rPr lang="en-US" altLang="ko-KR" sz="1400">
                <a:solidFill>
                  <a:schemeClr val="tx1"/>
                </a:solidFill>
                <a:latin typeface="Consolas" panose="020B0609020204030204" pitchFamily="49" charset="0"/>
              </a:rPr>
              <a:t>, epochs=50)</a:t>
            </a:r>
          </a:p>
          <a:p>
            <a:r>
              <a:rPr lang="en-US" altLang="ko-KR" sz="1400">
                <a:solidFill>
                  <a:schemeClr val="tx1"/>
                </a:solidFill>
                <a:latin typeface="Consolas" panose="020B0609020204030204" pitchFamily="49" charset="0"/>
              </a:rPr>
              <a:t>    score = </a:t>
            </a:r>
            <a:r>
              <a:rPr lang="en-US" altLang="ko-KR" sz="1400" err="1">
                <a:solidFill>
                  <a:schemeClr val="tx1"/>
                </a:solidFill>
                <a:latin typeface="Consolas" panose="020B0609020204030204" pitchFamily="49" charset="0"/>
              </a:rPr>
              <a:t>lyr.score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val_fold_scaled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val_target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validation_scores.append</a:t>
            </a:r>
            <a:r>
              <a:rPr lang="en-US" altLang="ko-KR" sz="1400">
                <a:solidFill>
                  <a:schemeClr val="tx1"/>
                </a:solidFill>
                <a:latin typeface="Consolas" panose="020B0609020204030204" pitchFamily="49" charset="0"/>
              </a:rPr>
              <a:t>(score)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np.mean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validation_scores</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a:t>
            </a:r>
            <a:r>
              <a:rPr lang="en-US" altLang="ko-KR" sz="1800" err="1">
                <a:solidFill>
                  <a:schemeClr val="tx1"/>
                </a:solidFill>
                <a:latin typeface="Consolas" panose="020B0609020204030204" pitchFamily="49" charset="0"/>
              </a:rPr>
              <a:t>forpass</a:t>
            </a:r>
            <a:r>
              <a:rPr lang="en-US" altLang="ko-KR" sz="1800">
                <a:solidFill>
                  <a:schemeClr val="tx1"/>
                </a:solidFill>
                <a:latin typeface="Consolas" panose="020B0609020204030204" pitchFamily="49" charset="0"/>
              </a:rPr>
              <a:t>(self, x):</a:t>
            </a:r>
          </a:p>
          <a:p>
            <a:r>
              <a:rPr lang="en-US" altLang="ko-KR" sz="1800">
                <a:solidFill>
                  <a:schemeClr val="tx1"/>
                </a:solidFill>
                <a:latin typeface="Consolas" panose="020B0609020204030204" pitchFamily="49" charset="0"/>
              </a:rPr>
              <a:t>    z = </a:t>
            </a:r>
            <a:r>
              <a:rPr lang="en-US" altLang="ko-KR" sz="1800" err="1">
                <a:solidFill>
                  <a:schemeClr val="tx1"/>
                </a:solidFill>
                <a:latin typeface="Consolas" panose="020B0609020204030204" pitchFamily="49" charset="0"/>
              </a:rPr>
              <a:t>np.sum</a:t>
            </a:r>
            <a:r>
              <a:rPr lang="en-US" altLang="ko-KR" sz="1800">
                <a:solidFill>
                  <a:schemeClr val="tx1"/>
                </a:solidFill>
                <a:latin typeface="Consolas" panose="020B0609020204030204" pitchFamily="49" charset="0"/>
              </a:rPr>
              <a: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넘파이의</a:t>
            </a:r>
            <a:r>
              <a:rPr lang="ko-KR" altLang="en-US" sz="1800">
                <a:solidFill>
                  <a:schemeClr val="tx1"/>
                </a:solidFill>
                <a:latin typeface="고도 M" panose="02000503000000020004" pitchFamily="2" charset="-127"/>
                <a:ea typeface="고도 M" panose="02000503000000020004" pitchFamily="2" charset="-127"/>
              </a:rPr>
              <a:t> </a:t>
            </a:r>
            <a:r>
              <a:rPr lang="ko-KR" altLang="en-US" sz="1800" err="1">
                <a:solidFill>
                  <a:schemeClr val="tx1"/>
                </a:solidFill>
                <a:latin typeface="고도 M" panose="02000503000000020004" pitchFamily="2" charset="-127"/>
                <a:ea typeface="고도 M" panose="02000503000000020004" pitchFamily="2" charset="-127"/>
              </a:rPr>
              <a:t>원소별</a:t>
            </a:r>
            <a:r>
              <a:rPr lang="ko-KR" altLang="en-US" sz="1800">
                <a:solidFill>
                  <a:schemeClr val="tx1"/>
                </a:solidFill>
                <a:latin typeface="고도 M" panose="02000503000000020004" pitchFamily="2" charset="-127"/>
                <a:ea typeface="고도 M" panose="02000503000000020004" pitchFamily="2" charset="-127"/>
              </a:rPr>
              <a:t> 곱셈</a:t>
            </a:r>
          </a:p>
        </p:txBody>
      </p:sp>
    </p:spTree>
    <p:extLst>
      <p:ext uri="{BB962C8B-B14F-4D97-AF65-F5344CB8AC3E}">
        <p14:creationId xmlns:p14="http://schemas.microsoft.com/office/powerpoint/2010/main" val="28112740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([2,2,2])           # 1</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1728132"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2189527"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1728132"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2189527"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2650922" y="2567031"/>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2650922" y="3028426"/>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189527" y="208047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362862" y="274011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3881860"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4343255"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30E4317-3629-43C7-BD90-66392550D95F}"/>
              </a:ext>
            </a:extLst>
          </p:cNvPr>
          <p:cNvSpPr/>
          <p:nvPr/>
        </p:nvSpPr>
        <p:spPr>
          <a:xfrm>
            <a:off x="4804650"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949457"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10852" y="2797728"/>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1*2+2*2+3*3 = 12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1*2+2*2+3*3 = 12</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957539" y="3259123"/>
            <a:ext cx="1222616" cy="8306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957539" y="3259123"/>
            <a:ext cx="1684011" cy="122778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733522" y="342083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6662831" y="3392968"/>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6321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([2,2])             # 1</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59834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59834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136952" y="20196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45367" y="273690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706762" y="273690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5949457"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410852"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stCxn id="6" idx="3"/>
            <a:endCxn id="24" idx="2"/>
          </p:cNvCxnSpPr>
          <p:nvPr/>
        </p:nvCxnSpPr>
        <p:spPr>
          <a:xfrm flipV="1">
            <a:off x="4107947" y="3250734"/>
            <a:ext cx="2072208" cy="83903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2"/>
          </p:cNvCxnSpPr>
          <p:nvPr/>
        </p:nvCxnSpPr>
        <p:spPr>
          <a:xfrm flipV="1">
            <a:off x="4107947" y="3250734"/>
            <a:ext cx="2533603" cy="123617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817545" y="3420832"/>
            <a:ext cx="1993320"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6662831" y="3392968"/>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445447" y="20718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879165" y="2789339"/>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054180" y="467547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2"/>
          </p:cNvCxnSpPr>
          <p:nvPr/>
        </p:nvCxnSpPr>
        <p:spPr>
          <a:xfrm flipV="1">
            <a:off x="4107947" y="3250734"/>
            <a:ext cx="3001916" cy="165557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67624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np.array([[1,2,3],[1,2,3]])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E83D0BF-8A86-47F5-9F20-37A4C8CF80C1}"/>
              </a:ext>
            </a:extLst>
          </p:cNvPr>
          <p:cNvSpPr/>
          <p:nvPr/>
        </p:nvSpPr>
        <p:spPr>
          <a:xfrm>
            <a:off x="459834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F5F9175-CC85-4AA4-9346-3828ECD286D9}"/>
              </a:ext>
            </a:extLst>
          </p:cNvPr>
          <p:cNvSpPr/>
          <p:nvPr/>
        </p:nvSpPr>
        <p:spPr>
          <a:xfrm>
            <a:off x="459834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4136952" y="20196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84427"/>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3</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2445447" y="20718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D641CBB-C737-45D7-9E7B-69C38A212F82}"/>
              </a:ext>
            </a:extLst>
          </p:cNvPr>
          <p:cNvSpPr/>
          <p:nvPr/>
        </p:nvSpPr>
        <p:spPr>
          <a:xfrm>
            <a:off x="6987044"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11D589CE-547B-47E2-B0FA-02A6485084C0}"/>
              </a:ext>
            </a:extLst>
          </p:cNvPr>
          <p:cNvSpPr txBox="1"/>
          <p:nvPr/>
        </p:nvSpPr>
        <p:spPr>
          <a:xfrm>
            <a:off x="2054180" y="467547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E71A3EAC-A35B-4F52-BB70-78C1D1D4FA4D}"/>
              </a:ext>
            </a:extLst>
          </p:cNvPr>
          <p:cNvCxnSpPr>
            <a:cxnSpLocks/>
            <a:stCxn id="29" idx="3"/>
            <a:endCxn id="28" idx="3"/>
          </p:cNvCxnSpPr>
          <p:nvPr/>
        </p:nvCxnSpPr>
        <p:spPr>
          <a:xfrm flipV="1">
            <a:off x="4107947" y="2705720"/>
            <a:ext cx="3340492" cy="2200590"/>
          </a:xfrm>
          <a:prstGeom prst="bentConnector3">
            <a:avLst>
              <a:gd name="adj1" fmla="val 106843"/>
            </a:avLst>
          </a:prstGeom>
          <a:ln>
            <a:tailEnd type="triangle"/>
          </a:ln>
        </p:spPr>
        <p:style>
          <a:lnRef idx="1">
            <a:schemeClr val="dk1"/>
          </a:lnRef>
          <a:fillRef idx="0">
            <a:schemeClr val="dk1"/>
          </a:fillRef>
          <a:effectRef idx="0">
            <a:schemeClr val="dk1"/>
          </a:effectRef>
          <a:fontRef idx="minor">
            <a:schemeClr val="tx1"/>
          </a:fontRef>
        </p:style>
      </p:cxn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5E27D68-9DD1-408E-8916-2FE5B5447E84}"/>
              </a:ext>
            </a:extLst>
          </p:cNvPr>
          <p:cNvSpPr/>
          <p:nvPr/>
        </p:nvSpPr>
        <p:spPr>
          <a:xfrm>
            <a:off x="6987044"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EA846878-2FD1-45AF-B284-7A73F24967F8}"/>
              </a:ext>
            </a:extLst>
          </p:cNvPr>
          <p:cNvSpPr txBox="1"/>
          <p:nvPr/>
        </p:nvSpPr>
        <p:spPr>
          <a:xfrm>
            <a:off x="3568744" y="597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2*3+2*3= 12</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44882" y="2502150"/>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550217" y="2486999"/>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연결선: 꺾임 58">
            <a:extLst>
              <a:ext uri="{FF2B5EF4-FFF2-40B4-BE49-F238E27FC236}">
                <a16:creationId xmlns:a16="http://schemas.microsoft.com/office/drawing/2014/main" id="{598F21C6-83F8-4CBA-BC9F-853D14A7961B}"/>
              </a:ext>
            </a:extLst>
          </p:cNvPr>
          <p:cNvCxnSpPr>
            <a:cxnSpLocks/>
            <a:stCxn id="50" idx="3"/>
            <a:endCxn id="38" idx="2"/>
          </p:cNvCxnSpPr>
          <p:nvPr/>
        </p:nvCxnSpPr>
        <p:spPr>
          <a:xfrm flipV="1">
            <a:off x="5622511" y="3397812"/>
            <a:ext cx="1595231" cy="28119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5381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np.array([[1,2],[1,2]])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414187" y="205426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214160" y="264882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136952" y="202112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1*2+2*2 = 6</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35395" y="2547320"/>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134941" y="2486644"/>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340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11" name="TextBox 10">
            <a:extLst>
              <a:ext uri="{FF2B5EF4-FFF2-40B4-BE49-F238E27FC236}">
                <a16:creationId xmlns:a16="http://schemas.microsoft.com/office/drawing/2014/main" id="{A6B3C009-E4AB-40CE-8760-0ECB94D73B1A}"/>
              </a:ext>
            </a:extLst>
          </p:cNvPr>
          <p:cNvSpPr txBox="1"/>
          <p:nvPr/>
        </p:nvSpPr>
        <p:spPr>
          <a:xfrm>
            <a:off x="675314" y="1066629"/>
            <a:ext cx="5830348" cy="646331"/>
          </a:xfrm>
          <a:prstGeom prst="rect">
            <a:avLst/>
          </a:prstGeom>
          <a:noFill/>
        </p:spPr>
        <p:txBody>
          <a:bodyPr wrap="square">
            <a:spAutoFit/>
          </a:bodyPr>
          <a:lstStyle/>
          <a:p>
            <a:r>
              <a:rPr lang="en-US" altLang="ko-KR" sz="1800">
                <a:solidFill>
                  <a:schemeClr val="tx1"/>
                </a:solidFill>
                <a:latin typeface="Consolas" panose="020B0609020204030204" pitchFamily="49" charset="0"/>
              </a:rPr>
              <a:t>a = np.array([[1,2],[1,2]])     # 2</a:t>
            </a:r>
            <a:r>
              <a:rPr lang="ko-KR" altLang="en-US" sz="1800">
                <a:solidFill>
                  <a:schemeClr val="tx1"/>
                </a:solidFill>
                <a:latin typeface="Consolas" panose="020B0609020204030204" pitchFamily="49" charset="0"/>
              </a:rPr>
              <a:t>차원 배열</a:t>
            </a:r>
          </a:p>
          <a:p>
            <a:r>
              <a:rPr lang="en-US" altLang="ko-KR" sz="1800">
                <a:solidFill>
                  <a:schemeClr val="tx1"/>
                </a:solidFill>
                <a:latin typeface="Consolas" panose="020B0609020204030204" pitchFamily="49" charset="0"/>
              </a:rPr>
              <a:t>b = np.array([[2,2],[2,2]])     # 2</a:t>
            </a:r>
            <a:r>
              <a:rPr lang="ko-KR" altLang="en-US" sz="1800">
                <a:solidFill>
                  <a:schemeClr val="tx1"/>
                </a:solidFill>
                <a:latin typeface="Consolas" panose="020B0609020204030204" pitchFamily="49" charset="0"/>
              </a:rPr>
              <a:t>차원 배열</a:t>
            </a:r>
          </a:p>
        </p:txBody>
      </p:sp>
      <p:sp>
        <p:nvSpPr>
          <p:cNvPr id="4" name="직사각형 3">
            <a:extLst>
              <a:ext uri="{FF2B5EF4-FFF2-40B4-BE49-F238E27FC236}">
                <a16:creationId xmlns:a16="http://schemas.microsoft.com/office/drawing/2014/main" id="{C8DC720E-0577-412B-BCC0-2495D0D797E6}"/>
              </a:ext>
            </a:extLst>
          </p:cNvPr>
          <p:cNvSpPr/>
          <p:nvPr/>
        </p:nvSpPr>
        <p:spPr>
          <a:xfrm>
            <a:off x="3675557"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02B2B7B2-0EC8-4354-A7E3-BAD956A698A9}"/>
              </a:ext>
            </a:extLst>
          </p:cNvPr>
          <p:cNvSpPr/>
          <p:nvPr/>
        </p:nvSpPr>
        <p:spPr>
          <a:xfrm>
            <a:off x="4136952" y="2506210"/>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6EE54086-D228-4A91-8E9B-E9E1EBA19CF5}"/>
              </a:ext>
            </a:extLst>
          </p:cNvPr>
          <p:cNvSpPr/>
          <p:nvPr/>
        </p:nvSpPr>
        <p:spPr>
          <a:xfrm>
            <a:off x="3675557"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134F7D-508B-4006-A886-AC38830378AC}"/>
              </a:ext>
            </a:extLst>
          </p:cNvPr>
          <p:cNvSpPr/>
          <p:nvPr/>
        </p:nvSpPr>
        <p:spPr>
          <a:xfrm>
            <a:off x="4136952" y="2967605"/>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288FBE5A-600E-4845-BFDC-943A6D7EC259}"/>
              </a:ext>
            </a:extLst>
          </p:cNvPr>
          <p:cNvSpPr txBox="1"/>
          <p:nvPr/>
        </p:nvSpPr>
        <p:spPr>
          <a:xfrm>
            <a:off x="2414187" y="205426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EED28B1-1073-49E6-9BFD-7A16FE50ED47}"/>
              </a:ext>
            </a:extLst>
          </p:cNvPr>
          <p:cNvSpPr txBox="1"/>
          <p:nvPr/>
        </p:nvSpPr>
        <p:spPr>
          <a:xfrm>
            <a:off x="3178240" y="26533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E10840A-E426-4232-989A-F458BFB1D71A}"/>
              </a:ext>
            </a:extLst>
          </p:cNvPr>
          <p:cNvSpPr/>
          <p:nvPr/>
        </p:nvSpPr>
        <p:spPr>
          <a:xfrm>
            <a:off x="2237964"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B66BBB1-75A6-446F-A809-0F6727FC66DC}"/>
              </a:ext>
            </a:extLst>
          </p:cNvPr>
          <p:cNvSpPr/>
          <p:nvPr/>
        </p:nvSpPr>
        <p:spPr>
          <a:xfrm>
            <a:off x="2699359" y="2527403"/>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EEAEE7F-C30F-48BC-9E54-A5EF48F043C0}"/>
              </a:ext>
            </a:extLst>
          </p:cNvPr>
          <p:cNvSpPr txBox="1"/>
          <p:nvPr/>
        </p:nvSpPr>
        <p:spPr>
          <a:xfrm>
            <a:off x="5381247" y="270964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935A44D-B34B-43CE-B5DB-981B046CD91B}"/>
              </a:ext>
            </a:extLst>
          </p:cNvPr>
          <p:cNvSpPr/>
          <p:nvPr/>
        </p:nvSpPr>
        <p:spPr>
          <a:xfrm>
            <a:off x="6057336"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0F97C6A-DAD6-45BD-AB92-07144FE7808F}"/>
              </a:ext>
            </a:extLst>
          </p:cNvPr>
          <p:cNvSpPr/>
          <p:nvPr/>
        </p:nvSpPr>
        <p:spPr>
          <a:xfrm>
            <a:off x="6518731" y="247502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657F94B-C64D-4499-9987-4C68A4A6F4F2}"/>
              </a:ext>
            </a:extLst>
          </p:cNvPr>
          <p:cNvSpPr txBox="1"/>
          <p:nvPr/>
        </p:nvSpPr>
        <p:spPr>
          <a:xfrm>
            <a:off x="2054180" y="3858936"/>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0F63839-60F5-41AC-9B14-D93C13DB0D2B}"/>
              </a:ext>
            </a:extLst>
          </p:cNvPr>
          <p:cNvSpPr txBox="1"/>
          <p:nvPr/>
        </p:nvSpPr>
        <p:spPr>
          <a:xfrm>
            <a:off x="2054180" y="4256078"/>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199142E2-BBC2-4C26-A7CB-3E476F11FA46}"/>
              </a:ext>
            </a:extLst>
          </p:cNvPr>
          <p:cNvCxnSpPr>
            <a:cxnSpLocks/>
            <a:stCxn id="6" idx="3"/>
            <a:endCxn id="24" idx="1"/>
          </p:cNvCxnSpPr>
          <p:nvPr/>
        </p:nvCxnSpPr>
        <p:spPr>
          <a:xfrm flipV="1">
            <a:off x="4107947" y="2705720"/>
            <a:ext cx="1949389" cy="138404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연결선: 꺾임 29">
            <a:extLst>
              <a:ext uri="{FF2B5EF4-FFF2-40B4-BE49-F238E27FC236}">
                <a16:creationId xmlns:a16="http://schemas.microsoft.com/office/drawing/2014/main" id="{25D35ED4-CCC4-4967-BF4D-2B56FAA81AFF}"/>
              </a:ext>
            </a:extLst>
          </p:cNvPr>
          <p:cNvCxnSpPr>
            <a:cxnSpLocks/>
            <a:stCxn id="27" idx="3"/>
            <a:endCxn id="25" idx="0"/>
          </p:cNvCxnSpPr>
          <p:nvPr/>
        </p:nvCxnSpPr>
        <p:spPr>
          <a:xfrm flipV="1">
            <a:off x="4107947" y="2475022"/>
            <a:ext cx="2641482" cy="2011889"/>
          </a:xfrm>
          <a:prstGeom prst="bentConnector4">
            <a:avLst>
              <a:gd name="adj1" fmla="val 59289"/>
              <a:gd name="adj2" fmla="val 111362"/>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FC671A7-ACE0-4852-AB19-8580B452164B}"/>
              </a:ext>
            </a:extLst>
          </p:cNvPr>
          <p:cNvSpPr txBox="1"/>
          <p:nvPr/>
        </p:nvSpPr>
        <p:spPr>
          <a:xfrm>
            <a:off x="2432068" y="3429000"/>
            <a:ext cx="2396976"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7ED4C7D-0244-4550-9500-353547BF13A6}"/>
              </a:ext>
            </a:extLst>
          </p:cNvPr>
          <p:cNvSpPr txBox="1"/>
          <p:nvPr/>
        </p:nvSpPr>
        <p:spPr>
          <a:xfrm>
            <a:off x="7679136" y="334435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F4601469-1403-485B-9D5F-7A8B17629ACA}"/>
              </a:ext>
            </a:extLst>
          </p:cNvPr>
          <p:cNvSpPr txBox="1"/>
          <p:nvPr/>
        </p:nvSpPr>
        <p:spPr>
          <a:xfrm>
            <a:off x="4136952" y="202112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0D0769A-7445-4A73-8D16-65BD9F9AA7FC}"/>
              </a:ext>
            </a:extLst>
          </p:cNvPr>
          <p:cNvSpPr/>
          <p:nvPr/>
        </p:nvSpPr>
        <p:spPr>
          <a:xfrm>
            <a:off x="2237964"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4AB9A32-4CFC-462C-8DFB-C8BFC1AF6309}"/>
              </a:ext>
            </a:extLst>
          </p:cNvPr>
          <p:cNvSpPr/>
          <p:nvPr/>
        </p:nvSpPr>
        <p:spPr>
          <a:xfrm>
            <a:off x="2699359" y="2982862"/>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EC8CB42-9229-419E-ADFB-4CAC04DE2749}"/>
              </a:ext>
            </a:extLst>
          </p:cNvPr>
          <p:cNvSpPr/>
          <p:nvPr/>
        </p:nvSpPr>
        <p:spPr>
          <a:xfrm>
            <a:off x="6057336"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D167A1E-4203-43D4-A41A-2F2767C12E49}"/>
              </a:ext>
            </a:extLst>
          </p:cNvPr>
          <p:cNvSpPr/>
          <p:nvPr/>
        </p:nvSpPr>
        <p:spPr>
          <a:xfrm>
            <a:off x="6518731" y="2936417"/>
            <a:ext cx="461395" cy="46139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D4F15AD9-23E2-47A3-B298-9A5A8AE1EA6A}"/>
              </a:ext>
            </a:extLst>
          </p:cNvPr>
          <p:cNvSpPr txBox="1"/>
          <p:nvPr/>
        </p:nvSpPr>
        <p:spPr>
          <a:xfrm>
            <a:off x="3568744" y="5162395"/>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2*1+2*1 = 4</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0A819C03-6B10-467F-92C8-0A91EAB66A31}"/>
              </a:ext>
            </a:extLst>
          </p:cNvPr>
          <p:cNvSpPr txBox="1"/>
          <p:nvPr/>
        </p:nvSpPr>
        <p:spPr>
          <a:xfrm>
            <a:off x="3568744" y="55595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2*2+2*2 = 8</a:t>
            </a:r>
            <a:endParaRPr lang="ko-KR" altLang="en-US" sz="2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1F2979E-5BBF-479B-9BCE-C6483CB53DC9}"/>
              </a:ext>
            </a:extLst>
          </p:cNvPr>
          <p:cNvSpPr/>
          <p:nvPr/>
        </p:nvSpPr>
        <p:spPr>
          <a:xfrm>
            <a:off x="2220673" y="2994973"/>
            <a:ext cx="922790" cy="446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B49008-6603-4D72-A0B8-8776C46C5030}"/>
              </a:ext>
            </a:extLst>
          </p:cNvPr>
          <p:cNvSpPr/>
          <p:nvPr/>
        </p:nvSpPr>
        <p:spPr>
          <a:xfrm>
            <a:off x="4142227" y="2482786"/>
            <a:ext cx="427115" cy="91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2D34061F-8515-4ACC-B548-782F498267E2}"/>
              </a:ext>
            </a:extLst>
          </p:cNvPr>
          <p:cNvCxnSpPr>
            <a:cxnSpLocks/>
            <a:stCxn id="48" idx="3"/>
            <a:endCxn id="36" idx="2"/>
          </p:cNvCxnSpPr>
          <p:nvPr/>
        </p:nvCxnSpPr>
        <p:spPr>
          <a:xfrm flipV="1">
            <a:off x="5622511" y="3397812"/>
            <a:ext cx="665523" cy="19954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6" name="연결선: 꺾임 55">
            <a:extLst>
              <a:ext uri="{FF2B5EF4-FFF2-40B4-BE49-F238E27FC236}">
                <a16:creationId xmlns:a16="http://schemas.microsoft.com/office/drawing/2014/main" id="{3E28B839-8D82-477B-867D-84546A3A0857}"/>
              </a:ext>
            </a:extLst>
          </p:cNvPr>
          <p:cNvCxnSpPr>
            <a:cxnSpLocks/>
            <a:stCxn id="49" idx="3"/>
            <a:endCxn id="37" idx="2"/>
          </p:cNvCxnSpPr>
          <p:nvPr/>
        </p:nvCxnSpPr>
        <p:spPr>
          <a:xfrm flipV="1">
            <a:off x="5622511" y="3397812"/>
            <a:ext cx="1126918" cy="23925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77573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3</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0F980B1B-73D6-42EC-98BE-0475057B90BC}"/>
              </a:ext>
            </a:extLst>
          </p:cNvPr>
          <p:cNvSpPr txBox="1"/>
          <p:nvPr/>
        </p:nvSpPr>
        <p:spPr>
          <a:xfrm>
            <a:off x="2038524" y="2826124"/>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(364, </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EEA271D-696E-4E15-A0E7-82B379D51D04}"/>
              </a:ext>
            </a:extLst>
          </p:cNvPr>
          <p:cNvSpPr txBox="1"/>
          <p:nvPr/>
        </p:nvSpPr>
        <p:spPr>
          <a:xfrm>
            <a:off x="3632432" y="2826124"/>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 1) =&gt; (364, 1)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5897302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3" name="TextBox 2">
            <a:extLst>
              <a:ext uri="{FF2B5EF4-FFF2-40B4-BE49-F238E27FC236}">
                <a16:creationId xmlns:a16="http://schemas.microsoft.com/office/drawing/2014/main" id="{E1EACE7F-A5DE-463A-AFEA-D48CE84FCA18}"/>
              </a:ext>
            </a:extLst>
          </p:cNvPr>
          <p:cNvSpPr txBox="1"/>
          <p:nvPr/>
        </p:nvSpPr>
        <p:spPr>
          <a:xfrm>
            <a:off x="247336" y="2967335"/>
            <a:ext cx="324319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(a - y)x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63799" y="1761687"/>
                <a:ext cx="238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63799" y="1761687"/>
                <a:ext cx="2380972" cy="461665"/>
              </a:xfrm>
              <a:prstGeom prst="rect">
                <a:avLst/>
              </a:prstGeom>
              <a:blipFill>
                <a:blip r:embed="rId3"/>
                <a:stretch>
                  <a:fillRect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522441" y="1736790"/>
                <a:ext cx="238097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522441" y="1736790"/>
                <a:ext cx="2380973" cy="461665"/>
              </a:xfrm>
              <a:prstGeom prst="rect">
                <a:avLst/>
              </a:prstGeom>
              <a:blipFill>
                <a:blip r:embed="rId4"/>
                <a:stretch>
                  <a:fillRect b="-9211"/>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09588" y="934708"/>
            <a:ext cx="78309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np.dot(X,W)   # (</a:t>
            </a:r>
            <a:r>
              <a:rPr lang="en-US" altLang="ko-KR" sz="2400">
                <a:solidFill>
                  <a:srgbClr val="3399FF"/>
                </a:solidFill>
                <a:latin typeface="Consolas" panose="020B0609020204030204" pitchFamily="49" charset="0"/>
              </a:rPr>
              <a:t>364</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1</a:t>
            </a:r>
            <a:r>
              <a:rPr lang="en-US" altLang="ko-KR" sz="2400">
                <a:solidFill>
                  <a:schemeClr val="tx1"/>
                </a:solidFill>
                <a:latin typeface="Consolas" panose="020B0609020204030204" pitchFamily="49" charset="0"/>
              </a:rPr>
              <a:t>) =&gt; (</a:t>
            </a:r>
            <a:r>
              <a:rPr lang="en-US" altLang="ko-KR" sz="2400">
                <a:solidFill>
                  <a:srgbClr val="3399FF"/>
                </a:solidFill>
                <a:latin typeface="Consolas" panose="020B0609020204030204" pitchFamily="49" charset="0"/>
              </a:rPr>
              <a:t>364, 1</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247336" y="3364242"/>
            <a:ext cx="494237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(364, 1)(364, 30 )</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247336" y="1670179"/>
            <a:ext cx="3752950"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a.shape =&gt; (364, 1)</a:t>
            </a:r>
          </a:p>
          <a:p>
            <a:pPr algn="l"/>
            <a:r>
              <a:rPr lang="en-US" altLang="ko-KR" sz="2400">
                <a:solidFill>
                  <a:schemeClr val="tx1"/>
                </a:solidFill>
                <a:latin typeface="Consolas" panose="020B0609020204030204" pitchFamily="49" charset="0"/>
              </a:rPr>
              <a:t>a.T.shape =&gt; (1, 364)</a:t>
            </a:r>
          </a:p>
          <a:p>
            <a:pPr algn="l"/>
            <a:r>
              <a:rPr lang="en-US" altLang="ko-KR" sz="2400">
                <a:solidFill>
                  <a:schemeClr val="tx1"/>
                </a:solidFill>
                <a:latin typeface="Consolas" panose="020B0609020204030204" pitchFamily="49" charset="0"/>
              </a:rPr>
              <a:t>y.shape =&gt; (364, 1)</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5322484" y="4543804"/>
            <a:ext cx="417614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a:t>
            </a:r>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행과 열을 바꾼다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ABE3FE97-5426-44DE-894A-C0F13A631131}"/>
              </a:ext>
            </a:extLst>
          </p:cNvPr>
          <p:cNvSpPr txBox="1"/>
          <p:nvPr/>
        </p:nvSpPr>
        <p:spPr>
          <a:xfrm>
            <a:off x="247336" y="3786842"/>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(1, </a:t>
            </a:r>
            <a:r>
              <a:rPr lang="en-US" altLang="ko-KR" sz="2400">
                <a:solidFill>
                  <a:srgbClr val="FF0000"/>
                </a:solidFill>
                <a:latin typeface="Consolas" panose="020B0609020204030204" pitchFamily="49" charset="0"/>
              </a:rPr>
              <a:t>364)(364</a:t>
            </a:r>
            <a:r>
              <a:rPr lang="en-US" altLang="ko-KR" sz="2400">
                <a:solidFill>
                  <a:schemeClr val="tx1"/>
                </a:solidFill>
                <a:latin typeface="Consolas" panose="020B0609020204030204" pitchFamily="49" charset="0"/>
              </a:rPr>
              <a:t>, 30 ) =&gt; (1,30)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1D0A507D-24FA-480B-A752-86C64E726FB1}"/>
              </a:ext>
            </a:extLst>
          </p:cNvPr>
          <p:cNvSpPr txBox="1"/>
          <p:nvPr/>
        </p:nvSpPr>
        <p:spPr>
          <a:xfrm>
            <a:off x="5322483" y="5139950"/>
            <a:ext cx="492673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r>
              <a:rPr lang="ko-KR" altLang="en-US" sz="2400">
                <a:solidFill>
                  <a:schemeClr val="tx1"/>
                </a:solidFill>
                <a:latin typeface="고도 M" panose="02000503000000020004" pitchFamily="2" charset="-127"/>
                <a:ea typeface="고도 M" panose="02000503000000020004" pitchFamily="2" charset="-127"/>
              </a:rPr>
              <a:t>와 </a:t>
            </a:r>
            <a:r>
              <a:rPr lang="en-US" altLang="ko-KR" sz="2400">
                <a:solidFill>
                  <a:schemeClr val="tx1"/>
                </a:solidFill>
                <a:latin typeface="고도 M" panose="02000503000000020004" pitchFamily="2" charset="-127"/>
                <a:ea typeface="고도 M" panose="02000503000000020004" pitchFamily="2" charset="-127"/>
              </a:rPr>
              <a:t>W_grad</a:t>
            </a:r>
            <a:r>
              <a:rPr lang="ko-KR" altLang="en-US" sz="2400">
                <a:solidFill>
                  <a:schemeClr val="tx1"/>
                </a:solidFill>
                <a:latin typeface="고도 M" panose="02000503000000020004" pitchFamily="2" charset="-127"/>
                <a:ea typeface="고도 M" panose="02000503000000020004" pitchFamily="2" charset="-127"/>
              </a:rPr>
              <a:t>는 형상이 같아야 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247336" y="4305214"/>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w_grad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6393693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3" name="TextBox 2">
            <a:extLst>
              <a:ext uri="{FF2B5EF4-FFF2-40B4-BE49-F238E27FC236}">
                <a16:creationId xmlns:a16="http://schemas.microsoft.com/office/drawing/2014/main" id="{E1EACE7F-A5DE-463A-AFEA-D48CE84FCA18}"/>
              </a:ext>
            </a:extLst>
          </p:cNvPr>
          <p:cNvSpPr txBox="1"/>
          <p:nvPr/>
        </p:nvSpPr>
        <p:spPr>
          <a:xfrm>
            <a:off x="247336" y="2967335"/>
            <a:ext cx="511229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np.dot(x.T,(a - 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C41D5D-3070-4242-8514-A03EBCB4F8C8}"/>
                  </a:ext>
                </a:extLst>
              </p:cNvPr>
              <p:cNvSpPr txBox="1"/>
              <p:nvPr/>
            </p:nvSpPr>
            <p:spPr>
              <a:xfrm>
                <a:off x="4963799" y="1761687"/>
                <a:ext cx="238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8" name="TextBox 17">
                <a:extLst>
                  <a:ext uri="{FF2B5EF4-FFF2-40B4-BE49-F238E27FC236}">
                    <a16:creationId xmlns:a16="http://schemas.microsoft.com/office/drawing/2014/main" id="{9FC41D5D-3070-4242-8514-A03EBCB4F8C8}"/>
                  </a:ext>
                </a:extLst>
              </p:cNvPr>
              <p:cNvSpPr txBox="1">
                <a:spLocks noRot="1" noChangeAspect="1" noMove="1" noResize="1" noEditPoints="1" noAdjustHandles="1" noChangeArrowheads="1" noChangeShapeType="1" noTextEdit="1"/>
              </p:cNvSpPr>
              <p:nvPr/>
            </p:nvSpPr>
            <p:spPr>
              <a:xfrm>
                <a:off x="4963799" y="1761687"/>
                <a:ext cx="2380972" cy="461665"/>
              </a:xfrm>
              <a:prstGeom prst="rect">
                <a:avLst/>
              </a:prstGeom>
              <a:blipFill>
                <a:blip r:embed="rId3"/>
                <a:stretch>
                  <a:fillRect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27010-4E09-4485-AF60-AC3A721F1C2F}"/>
                  </a:ext>
                </a:extLst>
              </p:cNvPr>
              <p:cNvSpPr txBox="1"/>
              <p:nvPr/>
            </p:nvSpPr>
            <p:spPr>
              <a:xfrm>
                <a:off x="7522441" y="1736790"/>
                <a:ext cx="238097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1</m:t>
                          </m:r>
                        </m:sub>
                      </m:sSub>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FD27010-4E09-4485-AF60-AC3A721F1C2F}"/>
                  </a:ext>
                </a:extLst>
              </p:cNvPr>
              <p:cNvSpPr txBox="1">
                <a:spLocks noRot="1" noChangeAspect="1" noMove="1" noResize="1" noEditPoints="1" noAdjustHandles="1" noChangeArrowheads="1" noChangeShapeType="1" noTextEdit="1"/>
              </p:cNvSpPr>
              <p:nvPr/>
            </p:nvSpPr>
            <p:spPr>
              <a:xfrm>
                <a:off x="7522441" y="1736790"/>
                <a:ext cx="2380973" cy="461665"/>
              </a:xfrm>
              <a:prstGeom prst="rect">
                <a:avLst/>
              </a:prstGeom>
              <a:blipFill>
                <a:blip r:embed="rId4"/>
                <a:stretch>
                  <a:fillRect b="-9211"/>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B1A03BD8-E932-46EB-AACE-574F5F020E47}"/>
              </a:ext>
            </a:extLst>
          </p:cNvPr>
          <p:cNvSpPr txBox="1"/>
          <p:nvPr/>
        </p:nvSpPr>
        <p:spPr>
          <a:xfrm>
            <a:off x="509588" y="934708"/>
            <a:ext cx="78309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np.dot(X,W)   # (</a:t>
            </a:r>
            <a:r>
              <a:rPr lang="en-US" altLang="ko-KR" sz="2400">
                <a:solidFill>
                  <a:srgbClr val="3399FF"/>
                </a:solidFill>
                <a:latin typeface="Consolas" panose="020B0609020204030204" pitchFamily="49" charset="0"/>
              </a:rPr>
              <a:t>364</a:t>
            </a:r>
            <a:r>
              <a:rPr lang="en-US" altLang="ko-KR" sz="2400">
                <a:solidFill>
                  <a:schemeClr val="tx1"/>
                </a:solidFill>
                <a:latin typeface="Consolas" panose="020B0609020204030204" pitchFamily="49" charset="0"/>
              </a:rPr>
              <a:t>, </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30</a:t>
            </a:r>
            <a:r>
              <a:rPr lang="en-US" altLang="ko-KR" sz="2400">
                <a:solidFill>
                  <a:schemeClr val="tx1"/>
                </a:solidFill>
                <a:latin typeface="Consolas" panose="020B0609020204030204" pitchFamily="49" charset="0"/>
              </a:rPr>
              <a:t>, </a:t>
            </a:r>
            <a:r>
              <a:rPr lang="en-US" altLang="ko-KR" sz="2400">
                <a:solidFill>
                  <a:srgbClr val="3399FF"/>
                </a:solidFill>
                <a:latin typeface="Consolas" panose="020B0609020204030204" pitchFamily="49" charset="0"/>
              </a:rPr>
              <a:t>1</a:t>
            </a:r>
            <a:r>
              <a:rPr lang="en-US" altLang="ko-KR" sz="2400">
                <a:solidFill>
                  <a:schemeClr val="tx1"/>
                </a:solidFill>
                <a:latin typeface="Consolas" panose="020B0609020204030204" pitchFamily="49" charset="0"/>
              </a:rPr>
              <a:t>) =&gt; (</a:t>
            </a:r>
            <a:r>
              <a:rPr lang="en-US" altLang="ko-KR" sz="2400">
                <a:solidFill>
                  <a:srgbClr val="3399FF"/>
                </a:solidFill>
                <a:latin typeface="Consolas" panose="020B0609020204030204" pitchFamily="49" charset="0"/>
              </a:rPr>
              <a:t>364, 1</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CCB91710-3761-4972-AD47-E6DC0645D23B}"/>
              </a:ext>
            </a:extLst>
          </p:cNvPr>
          <p:cNvSpPr txBox="1"/>
          <p:nvPr/>
        </p:nvSpPr>
        <p:spPr>
          <a:xfrm>
            <a:off x="247336" y="3364242"/>
            <a:ext cx="630172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w_grad = (30, </a:t>
            </a:r>
            <a:r>
              <a:rPr lang="en-US" altLang="ko-KR" sz="2400">
                <a:solidFill>
                  <a:srgbClr val="FF0000"/>
                </a:solidFill>
                <a:latin typeface="Consolas" panose="020B0609020204030204" pitchFamily="49" charset="0"/>
              </a:rPr>
              <a:t>364)(364</a:t>
            </a:r>
            <a:r>
              <a:rPr lang="en-US" altLang="ko-KR" sz="2400">
                <a:solidFill>
                  <a:schemeClr val="tx1"/>
                </a:solidFill>
                <a:latin typeface="Consolas" panose="020B0609020204030204" pitchFamily="49" charset="0"/>
              </a:rPr>
              <a:t>, 1) =&gt; (30,1)</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07DACA07-C09A-4466-A1B7-5A0E335B68A8}"/>
              </a:ext>
            </a:extLst>
          </p:cNvPr>
          <p:cNvSpPr txBox="1"/>
          <p:nvPr/>
        </p:nvSpPr>
        <p:spPr>
          <a:xfrm>
            <a:off x="247336" y="1670179"/>
            <a:ext cx="3922869"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a.shape =&gt; (364, 1)</a:t>
            </a:r>
          </a:p>
          <a:p>
            <a:pPr algn="l"/>
            <a:r>
              <a:rPr lang="en-US" altLang="ko-KR" sz="2400">
                <a:solidFill>
                  <a:schemeClr val="tx1"/>
                </a:solidFill>
                <a:latin typeface="Consolas" panose="020B0609020204030204" pitchFamily="49" charset="0"/>
              </a:rPr>
              <a:t>x.T.shape =&gt; (30, 364)</a:t>
            </a:r>
          </a:p>
          <a:p>
            <a:pPr algn="l"/>
            <a:r>
              <a:rPr lang="en-US" altLang="ko-KR" sz="2400">
                <a:solidFill>
                  <a:schemeClr val="tx1"/>
                </a:solidFill>
                <a:latin typeface="Consolas" panose="020B0609020204030204" pitchFamily="49" charset="0"/>
              </a:rPr>
              <a:t>y.shape =&gt; (364, 1)</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03A3C01B-9D3A-45B3-B88C-87C2F8050018}"/>
              </a:ext>
            </a:extLst>
          </p:cNvPr>
          <p:cNvSpPr txBox="1"/>
          <p:nvPr/>
        </p:nvSpPr>
        <p:spPr>
          <a:xfrm>
            <a:off x="3627908" y="4769129"/>
            <a:ext cx="5851282"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행렬 곱의 미분 </a:t>
            </a:r>
            <a:r>
              <a:rPr lang="en-US" altLang="ko-KR" sz="2400">
                <a:solidFill>
                  <a:schemeClr val="tx1"/>
                </a:solidFill>
                <a:latin typeface="고도 M" panose="02000503000000020004" pitchFamily="2" charset="-127"/>
                <a:ea typeface="고도 M" panose="02000503000000020004" pitchFamily="2" charset="-127"/>
              </a:rPr>
              <a:t>: </a:t>
            </a:r>
          </a:p>
          <a:p>
            <a:pPr algn="l"/>
            <a:r>
              <a:rPr lang="ko-KR" altLang="en-US" sz="2400">
                <a:solidFill>
                  <a:schemeClr val="tx1"/>
                </a:solidFill>
                <a:latin typeface="고도 M" panose="02000503000000020004" pitchFamily="2" charset="-127"/>
                <a:ea typeface="고도 M" panose="02000503000000020004" pitchFamily="2" charset="-127"/>
              </a:rPr>
              <a:t>정방향 연산시 순서를 지켜야 한다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뒤에서 온 미분값은 사라진 변수 자리에 쓴다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남은 변수는 전치한다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6" name="TextBox 25">
            <a:extLst>
              <a:ext uri="{FF2B5EF4-FFF2-40B4-BE49-F238E27FC236}">
                <a16:creationId xmlns:a16="http://schemas.microsoft.com/office/drawing/2014/main" id="{4510893A-3732-41E9-8AE6-E70B5A715289}"/>
              </a:ext>
            </a:extLst>
          </p:cNvPr>
          <p:cNvSpPr txBox="1"/>
          <p:nvPr/>
        </p:nvSpPr>
        <p:spPr>
          <a:xfrm>
            <a:off x="247336" y="4305214"/>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w_grad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955319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2800">
                    <a:solidFill>
                      <a:srgbClr val="000000"/>
                    </a:solidFill>
                    <a:latin typeface="Cambria Math" panose="02040503050406030204" pitchFamily="18" charset="0"/>
                    <a:ea typeface="Cambria Math" panose="02040503050406030204" pitchFamily="18" charset="0"/>
                  </a:rPr>
                  <a:t>XW + b</a:t>
                </a: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4759636"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전체식을 </a:t>
            </a:r>
            <a:r>
              <a:rPr lang="en-US" altLang="ko-KR" sz="2400">
                <a:solidFill>
                  <a:schemeClr val="tx1"/>
                </a:solidFill>
                <a:latin typeface="고도 M" panose="02000503000000020004" pitchFamily="2" charset="-127"/>
                <a:ea typeface="고도 M" panose="02000503000000020004" pitchFamily="2" charset="-127"/>
              </a:rPr>
              <a:t>W</a:t>
            </a:r>
            <a:r>
              <a:rPr lang="ko-KR" altLang="en-US" sz="2400">
                <a:solidFill>
                  <a:schemeClr val="tx1"/>
                </a:solidFill>
                <a:latin typeface="고도 M" panose="02000503000000020004" pitchFamily="2" charset="-127"/>
                <a:ea typeface="고도 M" panose="02000503000000020004" pitchFamily="2" charset="-127"/>
              </a:rPr>
              <a:t>로 미분한 경우</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사라진 </a:t>
            </a:r>
            <a:r>
              <a:rPr lang="en-US" altLang="ko-KR" sz="2400">
                <a:solidFill>
                  <a:schemeClr val="tx1"/>
                </a:solidFill>
                <a:latin typeface="고도 M" panose="02000503000000020004" pitchFamily="2" charset="-127"/>
                <a:ea typeface="고도 M" panose="02000503000000020004" pitchFamily="2" charset="-127"/>
              </a:rPr>
              <a:t>W</a:t>
            </a:r>
            <a:r>
              <a:rPr lang="ko-KR" altLang="en-US" sz="2400">
                <a:solidFill>
                  <a:schemeClr val="tx1"/>
                </a:solidFill>
                <a:latin typeface="고도 M" panose="02000503000000020004" pitchFamily="2" charset="-127"/>
                <a:ea typeface="고도 M" panose="02000503000000020004" pitchFamily="2" charset="-127"/>
              </a:rPr>
              <a:t>의 자리에는 뒤에서 날라온</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미분값인 </a:t>
            </a:r>
            <a:r>
              <a:rPr lang="en-US" altLang="ko-KR" sz="2400">
                <a:solidFill>
                  <a:schemeClr val="tx1"/>
                </a:solidFill>
                <a:latin typeface="고도 M" panose="02000503000000020004" pitchFamily="2" charset="-127"/>
                <a:ea typeface="고도 M" panose="02000503000000020004" pitchFamily="2" charset="-127"/>
              </a:rPr>
              <a:t>E</a:t>
            </a:r>
            <a:r>
              <a:rPr lang="ko-KR" altLang="en-US" sz="2400">
                <a:solidFill>
                  <a:schemeClr val="tx1"/>
                </a:solidFill>
                <a:latin typeface="고도 M" panose="02000503000000020004" pitchFamily="2" charset="-127"/>
                <a:ea typeface="고도 M" panose="02000503000000020004" pitchFamily="2" charset="-127"/>
              </a:rPr>
              <a:t>를 쓰고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남아 있는 </a:t>
            </a:r>
            <a:r>
              <a:rPr lang="en-US" altLang="ko-KR" sz="2400">
                <a:solidFill>
                  <a:schemeClr val="tx1"/>
                </a:solidFill>
                <a:latin typeface="고도 M" panose="02000503000000020004" pitchFamily="2" charset="-127"/>
                <a:ea typeface="고도 M" panose="02000503000000020004" pitchFamily="2" charset="-127"/>
              </a:rPr>
              <a:t>X</a:t>
            </a:r>
            <a:r>
              <a:rPr lang="ko-KR" altLang="en-US" sz="2400">
                <a:solidFill>
                  <a:schemeClr val="tx1"/>
                </a:solidFill>
                <a:latin typeface="고도 M" panose="02000503000000020004" pitchFamily="2" charset="-127"/>
                <a:ea typeface="고도 M" panose="02000503000000020004" pitchFamily="2" charset="-127"/>
              </a:rPr>
              <a:t>는 전치하여</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행렬 곱을 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26693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행렬의 전치</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6B5424E6-B2D1-4B8D-867F-4936E77AE125}"/>
              </a:ext>
            </a:extLst>
          </p:cNvPr>
          <p:cNvSpPr txBox="1"/>
          <p:nvPr/>
        </p:nvSpPr>
        <p:spPr>
          <a:xfrm>
            <a:off x="436228" y="1182848"/>
            <a:ext cx="3922869" cy="1938992"/>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 np.array([1,2,3])</a:t>
            </a:r>
          </a:p>
          <a:p>
            <a:pPr algn="l"/>
            <a:r>
              <a:rPr lang="en-US" altLang="ko-KR" sz="2400">
                <a:solidFill>
                  <a:schemeClr val="tx1"/>
                </a:solidFill>
                <a:latin typeface="Consolas" panose="020B0609020204030204" pitchFamily="49" charset="0"/>
              </a:rPr>
              <a:t>print(a.shape)  # (3,)</a:t>
            </a:r>
          </a:p>
          <a:p>
            <a:pPr algn="l"/>
            <a:r>
              <a:rPr lang="en-US" altLang="ko-KR" sz="2400">
                <a:solidFill>
                  <a:schemeClr val="tx1"/>
                </a:solidFill>
                <a:latin typeface="Consolas" panose="020B0609020204030204" pitchFamily="49" charset="0"/>
              </a:rPr>
              <a:t>print(a)</a:t>
            </a:r>
          </a:p>
          <a:p>
            <a:pPr algn="l"/>
            <a:r>
              <a:rPr lang="en-US" altLang="ko-KR" sz="2400">
                <a:solidFill>
                  <a:schemeClr val="tx1"/>
                </a:solidFill>
                <a:latin typeface="Consolas" panose="020B0609020204030204" pitchFamily="49" charset="0"/>
              </a:rPr>
              <a:t>print(a.T)</a:t>
            </a:r>
          </a:p>
          <a:p>
            <a:pPr algn="l"/>
            <a:r>
              <a:rPr lang="en-US" altLang="ko-KR" sz="2400">
                <a:solidFill>
                  <a:schemeClr val="tx1"/>
                </a:solidFill>
                <a:latin typeface="Consolas" panose="020B0609020204030204" pitchFamily="49" charset="0"/>
              </a:rPr>
              <a:t>print(a.reshape(-1,1))</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8929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13081"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5933199"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8233DC3-9505-4E2A-B182-9683E39357F6}"/>
              </a:ext>
            </a:extLst>
          </p:cNvPr>
          <p:cNvSpPr/>
          <p:nvPr/>
        </p:nvSpPr>
        <p:spPr>
          <a:xfrm>
            <a:off x="7319563" y="2744120"/>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AE7DF6B-38DF-457A-8C4A-2F5A20443984}"/>
              </a:ext>
            </a:extLst>
          </p:cNvPr>
          <p:cNvSpPr/>
          <p:nvPr/>
        </p:nvSpPr>
        <p:spPr>
          <a:xfrm>
            <a:off x="73195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6D87F818-8345-4FC8-BAA8-D8008F25299B}"/>
              </a:ext>
            </a:extLst>
          </p:cNvPr>
          <p:cNvSpPr/>
          <p:nvPr/>
        </p:nvSpPr>
        <p:spPr>
          <a:xfrm>
            <a:off x="731956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0CFC8B8F-5AF2-4501-BA1D-931ADC511BC3}"/>
              </a:ext>
            </a:extLst>
          </p:cNvPr>
          <p:cNvSpPr txBox="1"/>
          <p:nvPr/>
        </p:nvSpPr>
        <p:spPr>
          <a:xfrm>
            <a:off x="7068253" y="436292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(3, 1)</a:t>
            </a:r>
            <a:endParaRPr lang="ko-KR" altLang="en-US" sz="24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5153022" y="3910840"/>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32059" y="906011"/>
            <a:ext cx="4855816"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전치의 정의 </a:t>
            </a:r>
            <a:r>
              <a:rPr lang="en-US" altLang="ko-KR" sz="2400">
                <a:solidFill>
                  <a:schemeClr val="tx1"/>
                </a:solidFill>
                <a:latin typeface="고도 M" panose="02000503000000020004" pitchFamily="2" charset="-127"/>
                <a:ea typeface="고도 M" panose="02000503000000020004" pitchFamily="2" charset="-127"/>
              </a:rPr>
              <a:t>: 0</a:t>
            </a:r>
            <a:r>
              <a:rPr lang="ko-KR" altLang="en-US" sz="2400">
                <a:solidFill>
                  <a:schemeClr val="tx1"/>
                </a:solidFill>
                <a:latin typeface="고도 M" panose="02000503000000020004" pitchFamily="2" charset="-127"/>
                <a:ea typeface="고도 M" panose="02000503000000020004" pitchFamily="2" charset="-127"/>
              </a:rPr>
              <a:t>축과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축을 교환한다</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차원의 변경은 안된다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75273458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행렬의 전치</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6B5424E6-B2D1-4B8D-867F-4936E77AE125}"/>
              </a:ext>
            </a:extLst>
          </p:cNvPr>
          <p:cNvSpPr txBox="1"/>
          <p:nvPr/>
        </p:nvSpPr>
        <p:spPr>
          <a:xfrm>
            <a:off x="436228" y="1182848"/>
            <a:ext cx="5282215" cy="1938992"/>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 np.array([[1,2],</a:t>
            </a:r>
          </a:p>
          <a:p>
            <a:pPr algn="l"/>
            <a:r>
              <a:rPr lang="en-US" altLang="ko-KR" sz="2400">
                <a:solidFill>
                  <a:schemeClr val="tx1"/>
                </a:solidFill>
                <a:latin typeface="Consolas" panose="020B0609020204030204" pitchFamily="49" charset="0"/>
              </a:rPr>
              <a:t>              [3,4]])</a:t>
            </a:r>
          </a:p>
          <a:p>
            <a:pPr algn="l"/>
            <a:r>
              <a:rPr lang="en-US" altLang="ko-KR" sz="2400">
                <a:solidFill>
                  <a:schemeClr val="tx1"/>
                </a:solidFill>
                <a:latin typeface="Consolas" panose="020B0609020204030204" pitchFamily="49" charset="0"/>
              </a:rPr>
              <a:t>print(a.shape)        # (2, 2)</a:t>
            </a:r>
          </a:p>
          <a:p>
            <a:pPr algn="l"/>
            <a:r>
              <a:rPr lang="en-US" altLang="ko-KR" sz="2400">
                <a:solidFill>
                  <a:schemeClr val="tx1"/>
                </a:solidFill>
                <a:latin typeface="Consolas" panose="020B0609020204030204" pitchFamily="49" charset="0"/>
              </a:rPr>
              <a:t>print(a.T.shape)      # (2, 2)</a:t>
            </a:r>
          </a:p>
          <a:p>
            <a:pPr algn="l"/>
            <a:r>
              <a:rPr lang="en-US" altLang="ko-KR" sz="2400">
                <a:solidFill>
                  <a:schemeClr val="tx1"/>
                </a:solidFill>
                <a:latin typeface="Consolas" panose="020B0609020204030204" pitchFamily="49" charset="0"/>
              </a:rPr>
              <a:t>print(a.T)</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8929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13081"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489296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832059" y="441823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(2, 2)</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32059" y="906011"/>
            <a:ext cx="4855816"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전치의 정의 </a:t>
            </a:r>
            <a:r>
              <a:rPr lang="en-US" altLang="ko-KR" sz="2400">
                <a:solidFill>
                  <a:schemeClr val="tx1"/>
                </a:solidFill>
                <a:latin typeface="고도 M" panose="02000503000000020004" pitchFamily="2" charset="-127"/>
                <a:ea typeface="고도 M" panose="02000503000000020004" pitchFamily="2" charset="-127"/>
              </a:rPr>
              <a:t>: 0</a:t>
            </a:r>
            <a:r>
              <a:rPr lang="ko-KR" altLang="en-US" sz="2400">
                <a:solidFill>
                  <a:schemeClr val="tx1"/>
                </a:solidFill>
                <a:latin typeface="고도 M" panose="02000503000000020004" pitchFamily="2" charset="-127"/>
                <a:ea typeface="고도 M" panose="02000503000000020004" pitchFamily="2" charset="-127"/>
              </a:rPr>
              <a:t>축과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축을 교환한다</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차원의 변경은 안된다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F4FE8446-D3C9-40F2-8FBD-B19C38EA60F3}"/>
              </a:ext>
            </a:extLst>
          </p:cNvPr>
          <p:cNvSpPr/>
          <p:nvPr/>
        </p:nvSpPr>
        <p:spPr>
          <a:xfrm>
            <a:off x="5413081"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D08FB46-09B1-442A-94AA-A89D93DF10C4}"/>
              </a:ext>
            </a:extLst>
          </p:cNvPr>
          <p:cNvSpPr/>
          <p:nvPr/>
        </p:nvSpPr>
        <p:spPr>
          <a:xfrm>
            <a:off x="7023767"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D966395-5CC5-4751-8537-050CD73B6AEE}"/>
              </a:ext>
            </a:extLst>
          </p:cNvPr>
          <p:cNvSpPr/>
          <p:nvPr/>
        </p:nvSpPr>
        <p:spPr>
          <a:xfrm>
            <a:off x="7543885"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0B8D9ED-A471-4EF3-9662-A654E8A913E1}"/>
              </a:ext>
            </a:extLst>
          </p:cNvPr>
          <p:cNvSpPr/>
          <p:nvPr/>
        </p:nvSpPr>
        <p:spPr>
          <a:xfrm>
            <a:off x="7023767"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73E62B36-4C2E-4D67-A72B-32542E81B4A9}"/>
              </a:ext>
            </a:extLst>
          </p:cNvPr>
          <p:cNvSpPr/>
          <p:nvPr/>
        </p:nvSpPr>
        <p:spPr>
          <a:xfrm>
            <a:off x="7543885"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70584" y="441823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(2, 2)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83051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행렬의 전치</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6B5424E6-B2D1-4B8D-867F-4936E77AE125}"/>
              </a:ext>
            </a:extLst>
          </p:cNvPr>
          <p:cNvSpPr txBox="1"/>
          <p:nvPr/>
        </p:nvSpPr>
        <p:spPr>
          <a:xfrm>
            <a:off x="436228" y="1182848"/>
            <a:ext cx="5282215"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 np.array([[1,2],</a:t>
            </a:r>
          </a:p>
          <a:p>
            <a:pPr algn="l"/>
            <a:r>
              <a:rPr lang="en-US" altLang="ko-KR" sz="2400">
                <a:solidFill>
                  <a:schemeClr val="tx1"/>
                </a:solidFill>
                <a:latin typeface="Consolas" panose="020B0609020204030204" pitchFamily="49" charset="0"/>
              </a:rPr>
              <a:t>              [3,4],</a:t>
            </a:r>
          </a:p>
          <a:p>
            <a:pPr algn="l"/>
            <a:r>
              <a:rPr lang="en-US" altLang="ko-KR" sz="2400">
                <a:solidFill>
                  <a:schemeClr val="tx1"/>
                </a:solidFill>
                <a:latin typeface="Consolas" panose="020B0609020204030204" pitchFamily="49" charset="0"/>
              </a:rPr>
              <a:t>              [5,6]])</a:t>
            </a:r>
          </a:p>
          <a:p>
            <a:pPr algn="l"/>
            <a:r>
              <a:rPr lang="en-US" altLang="ko-KR" sz="2400">
                <a:solidFill>
                  <a:schemeClr val="tx1"/>
                </a:solidFill>
                <a:latin typeface="Consolas" panose="020B0609020204030204" pitchFamily="49" charset="0"/>
              </a:rPr>
              <a:t>print(a.shape)        # (3, 2)</a:t>
            </a:r>
          </a:p>
          <a:p>
            <a:pPr algn="l"/>
            <a:r>
              <a:rPr lang="en-US" altLang="ko-KR" sz="2400">
                <a:solidFill>
                  <a:schemeClr val="tx1"/>
                </a:solidFill>
                <a:latin typeface="Consolas" panose="020B0609020204030204" pitchFamily="49" charset="0"/>
              </a:rPr>
              <a:t>print(a.T.shape)      # (2, 3)</a:t>
            </a:r>
          </a:p>
          <a:p>
            <a:pPr algn="l"/>
            <a:r>
              <a:rPr lang="en-US" altLang="ko-KR" sz="2400">
                <a:solidFill>
                  <a:schemeClr val="tx1"/>
                </a:solidFill>
                <a:latin typeface="Consolas" panose="020B0609020204030204" pitchFamily="49" charset="0"/>
              </a:rPr>
              <a:t>print(a.T)</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DF99E24-539A-4DF5-8C53-5D1DD87AAC50}"/>
              </a:ext>
            </a:extLst>
          </p:cNvPr>
          <p:cNvSpPr/>
          <p:nvPr/>
        </p:nvSpPr>
        <p:spPr>
          <a:xfrm>
            <a:off x="489296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3AA9AD8-0A87-4CE4-90A4-4CB348398AF1}"/>
              </a:ext>
            </a:extLst>
          </p:cNvPr>
          <p:cNvSpPr/>
          <p:nvPr/>
        </p:nvSpPr>
        <p:spPr>
          <a:xfrm>
            <a:off x="5413081"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19BC23DD-2083-44B3-B39C-3451FA44BC49}"/>
              </a:ext>
            </a:extLst>
          </p:cNvPr>
          <p:cNvSpPr/>
          <p:nvPr/>
        </p:nvSpPr>
        <p:spPr>
          <a:xfrm>
            <a:off x="489296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582EA1D-62D8-4B36-8A52-93BB0222F2DD}"/>
              </a:ext>
            </a:extLst>
          </p:cNvPr>
          <p:cNvSpPr txBox="1"/>
          <p:nvPr/>
        </p:nvSpPr>
        <p:spPr>
          <a:xfrm>
            <a:off x="4832059" y="482459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(3, 2)</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0859C626-152D-46D4-BCB2-0C40566DCEE1}"/>
              </a:ext>
            </a:extLst>
          </p:cNvPr>
          <p:cNvSpPr txBox="1"/>
          <p:nvPr/>
        </p:nvSpPr>
        <p:spPr>
          <a:xfrm>
            <a:off x="4832059" y="906011"/>
            <a:ext cx="4855816"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전치의 정의 </a:t>
            </a:r>
            <a:r>
              <a:rPr lang="en-US" altLang="ko-KR" sz="2400">
                <a:solidFill>
                  <a:schemeClr val="tx1"/>
                </a:solidFill>
                <a:latin typeface="고도 M" panose="02000503000000020004" pitchFamily="2" charset="-127"/>
                <a:ea typeface="고도 M" panose="02000503000000020004" pitchFamily="2" charset="-127"/>
              </a:rPr>
              <a:t>: 0</a:t>
            </a:r>
            <a:r>
              <a:rPr lang="ko-KR" altLang="en-US" sz="2400">
                <a:solidFill>
                  <a:schemeClr val="tx1"/>
                </a:solidFill>
                <a:latin typeface="고도 M" panose="02000503000000020004" pitchFamily="2" charset="-127"/>
                <a:ea typeface="고도 M" panose="02000503000000020004" pitchFamily="2" charset="-127"/>
              </a:rPr>
              <a:t>축과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축을 교환한다</a:t>
            </a:r>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차원의 변경은 안된다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F4FE8446-D3C9-40F2-8FBD-B19C38EA60F3}"/>
              </a:ext>
            </a:extLst>
          </p:cNvPr>
          <p:cNvSpPr/>
          <p:nvPr/>
        </p:nvSpPr>
        <p:spPr>
          <a:xfrm>
            <a:off x="5413081"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D08FB46-09B1-442A-94AA-A89D93DF10C4}"/>
              </a:ext>
            </a:extLst>
          </p:cNvPr>
          <p:cNvSpPr/>
          <p:nvPr/>
        </p:nvSpPr>
        <p:spPr>
          <a:xfrm>
            <a:off x="7023767"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D966395-5CC5-4751-8537-050CD73B6AEE}"/>
              </a:ext>
            </a:extLst>
          </p:cNvPr>
          <p:cNvSpPr/>
          <p:nvPr/>
        </p:nvSpPr>
        <p:spPr>
          <a:xfrm>
            <a:off x="7543885"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0B8D9ED-A471-4EF3-9662-A654E8A913E1}"/>
              </a:ext>
            </a:extLst>
          </p:cNvPr>
          <p:cNvSpPr/>
          <p:nvPr/>
        </p:nvSpPr>
        <p:spPr>
          <a:xfrm>
            <a:off x="7023767"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73E62B36-4C2E-4D67-A72B-32542E81B4A9}"/>
              </a:ext>
            </a:extLst>
          </p:cNvPr>
          <p:cNvSpPr/>
          <p:nvPr/>
        </p:nvSpPr>
        <p:spPr>
          <a:xfrm>
            <a:off x="7543885"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20B5E78-2D7B-49B4-ACED-5D5438B4777C}"/>
              </a:ext>
            </a:extLst>
          </p:cNvPr>
          <p:cNvSpPr txBox="1"/>
          <p:nvPr/>
        </p:nvSpPr>
        <p:spPr>
          <a:xfrm>
            <a:off x="6970584" y="4418237"/>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(2, 3)</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C671E93-6645-4496-AA5B-D384224CDCC2}"/>
              </a:ext>
            </a:extLst>
          </p:cNvPr>
          <p:cNvSpPr/>
          <p:nvPr/>
        </p:nvSpPr>
        <p:spPr>
          <a:xfrm>
            <a:off x="4892963" y="4304474"/>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8F9B9263-9AE4-42D1-AC44-D3154D89E791}"/>
              </a:ext>
            </a:extLst>
          </p:cNvPr>
          <p:cNvSpPr/>
          <p:nvPr/>
        </p:nvSpPr>
        <p:spPr>
          <a:xfrm>
            <a:off x="5413081" y="4304474"/>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2E3506F-2C2E-4E77-97CB-C1C32131CA44}"/>
              </a:ext>
            </a:extLst>
          </p:cNvPr>
          <p:cNvSpPr/>
          <p:nvPr/>
        </p:nvSpPr>
        <p:spPr>
          <a:xfrm>
            <a:off x="8064003" y="3264238"/>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15AEA63-8AD5-472C-AC1F-6D5BE1CE14BC}"/>
              </a:ext>
            </a:extLst>
          </p:cNvPr>
          <p:cNvSpPr/>
          <p:nvPr/>
        </p:nvSpPr>
        <p:spPr>
          <a:xfrm>
            <a:off x="8064003" y="3784356"/>
            <a:ext cx="520118" cy="52011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8698929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376579" y="86359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232931"/>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8E83D371-EC5C-4BE3-A7F4-41969EA29430}"/>
              </a:ext>
            </a:extLst>
          </p:cNvPr>
          <p:cNvGrpSpPr/>
          <p:nvPr/>
        </p:nvGrpSpPr>
        <p:grpSpPr>
          <a:xfrm>
            <a:off x="376579" y="4163361"/>
            <a:ext cx="268448" cy="2225879"/>
            <a:chOff x="4513277" y="4127383"/>
            <a:chExt cx="268448" cy="2225879"/>
          </a:xfrm>
        </p:grpSpPr>
        <p:sp>
          <p:nvSpPr>
            <p:cNvPr id="2" name="직사각형 1">
              <a:extLst>
                <a:ext uri="{FF2B5EF4-FFF2-40B4-BE49-F238E27FC236}">
                  <a16:creationId xmlns:a16="http://schemas.microsoft.com/office/drawing/2014/main" id="{24CDD649-031D-4A35-AD6B-F71331C71BBA}"/>
                </a:ext>
              </a:extLst>
            </p:cNvPr>
            <p:cNvSpPr/>
            <p:nvPr/>
          </p:nvSpPr>
          <p:spPr>
            <a:xfrm>
              <a:off x="4513277" y="412738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7F9A5C8-9C05-41B8-8D90-F8CC3BDAC2C0}"/>
                </a:ext>
              </a:extLst>
            </p:cNvPr>
            <p:cNvSpPr/>
            <p:nvPr/>
          </p:nvSpPr>
          <p:spPr>
            <a:xfrm>
              <a:off x="4513277" y="440701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D6CD26CC-BE7E-4652-BC17-3AD37D62F1A4}"/>
                </a:ext>
              </a:extLst>
            </p:cNvPr>
            <p:cNvSpPr/>
            <p:nvPr/>
          </p:nvSpPr>
          <p:spPr>
            <a:xfrm>
              <a:off x="4513277" y="468664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19FE03C-2E1D-41CC-977C-CB860B8BAFC0}"/>
                </a:ext>
              </a:extLst>
            </p:cNvPr>
            <p:cNvSpPr/>
            <p:nvPr/>
          </p:nvSpPr>
          <p:spPr>
            <a:xfrm>
              <a:off x="4513277" y="496628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4A79749B-E955-45F4-A04A-4E153D3C97A9}"/>
                </a:ext>
              </a:extLst>
            </p:cNvPr>
            <p:cNvSpPr/>
            <p:nvPr/>
          </p:nvSpPr>
          <p:spPr>
            <a:xfrm>
              <a:off x="4513277" y="524591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F69DABF-A5AF-4189-AC8A-E4264A6FBDEB}"/>
                </a:ext>
              </a:extLst>
            </p:cNvPr>
            <p:cNvSpPr/>
            <p:nvPr/>
          </p:nvSpPr>
          <p:spPr>
            <a:xfrm>
              <a:off x="4513277" y="552554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A9BB14C-873E-41CA-B429-DAF71CE12F8C}"/>
                </a:ext>
              </a:extLst>
            </p:cNvPr>
            <p:cNvSpPr/>
            <p:nvPr/>
          </p:nvSpPr>
          <p:spPr>
            <a:xfrm>
              <a:off x="4513277" y="580518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BA9682-9B72-48AB-BE60-4F724A9A86F2}"/>
                </a:ext>
              </a:extLst>
            </p:cNvPr>
            <p:cNvSpPr/>
            <p:nvPr/>
          </p:nvSpPr>
          <p:spPr>
            <a:xfrm>
              <a:off x="4513277" y="60848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17" name="직사각형 16">
            <a:extLst>
              <a:ext uri="{FF2B5EF4-FFF2-40B4-BE49-F238E27FC236}">
                <a16:creationId xmlns:a16="http://schemas.microsoft.com/office/drawing/2014/main" id="{8D46F3E9-8EA0-4734-8CFA-94E67BE12DC4}"/>
              </a:ext>
            </a:extLst>
          </p:cNvPr>
          <p:cNvSpPr/>
          <p:nvPr/>
        </p:nvSpPr>
        <p:spPr>
          <a:xfrm>
            <a:off x="1449715" y="416336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72F1D5DE-FF3F-40FD-A32C-B5B8E2FDCE5D}"/>
              </a:ext>
            </a:extLst>
          </p:cNvPr>
          <p:cNvSpPr/>
          <p:nvPr/>
        </p:nvSpPr>
        <p:spPr>
          <a:xfrm>
            <a:off x="1449715" y="444299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22E0A47-C672-4F03-B6D4-7CA8F979CFDF}"/>
              </a:ext>
            </a:extLst>
          </p:cNvPr>
          <p:cNvSpPr/>
          <p:nvPr/>
        </p:nvSpPr>
        <p:spPr>
          <a:xfrm>
            <a:off x="1449715" y="4722627"/>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133556CD-D6D7-4394-B7F3-8E89CC365255}"/>
              </a:ext>
            </a:extLst>
          </p:cNvPr>
          <p:cNvSpPr/>
          <p:nvPr/>
        </p:nvSpPr>
        <p:spPr>
          <a:xfrm>
            <a:off x="1449715" y="5002260"/>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2FA9AEB-093C-4882-94AE-CF2B7C18E27A}"/>
              </a:ext>
            </a:extLst>
          </p:cNvPr>
          <p:cNvSpPr/>
          <p:nvPr/>
        </p:nvSpPr>
        <p:spPr>
          <a:xfrm>
            <a:off x="1449715" y="528189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531A9BB-6CAE-489C-94B6-A5E43FB60C78}"/>
              </a:ext>
            </a:extLst>
          </p:cNvPr>
          <p:cNvSpPr/>
          <p:nvPr/>
        </p:nvSpPr>
        <p:spPr>
          <a:xfrm>
            <a:off x="1449715" y="5561526"/>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6B7FAE69-A5E4-46C9-8EEF-C084961D8C0F}"/>
              </a:ext>
            </a:extLst>
          </p:cNvPr>
          <p:cNvSpPr/>
          <p:nvPr/>
        </p:nvSpPr>
        <p:spPr>
          <a:xfrm>
            <a:off x="1449715" y="5835565"/>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ACDEAE4-FE69-4BB6-86C3-26ADE0719E1F}"/>
              </a:ext>
            </a:extLst>
          </p:cNvPr>
          <p:cNvSpPr/>
          <p:nvPr/>
        </p:nvSpPr>
        <p:spPr>
          <a:xfrm>
            <a:off x="1449715" y="612079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D625A1-81FC-4B3C-B0E3-F58A0C084706}"/>
              </a:ext>
            </a:extLst>
          </p:cNvPr>
          <p:cNvSpPr/>
          <p:nvPr/>
        </p:nvSpPr>
        <p:spPr>
          <a:xfrm>
            <a:off x="2530585" y="528189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75B3AE4F-D881-4F60-A64F-7FB542666B6B}"/>
              </a:ext>
            </a:extLst>
          </p:cNvPr>
          <p:cNvCxnSpPr>
            <a:cxnSpLocks/>
            <a:stCxn id="25" idx="1"/>
          </p:cNvCxnSpPr>
          <p:nvPr/>
        </p:nvCxnSpPr>
        <p:spPr>
          <a:xfrm flipH="1" flipV="1">
            <a:off x="1718163" y="4297585"/>
            <a:ext cx="812422" cy="1118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20EEB38-BE77-4AE0-88E0-F5FB53A9D536}"/>
              </a:ext>
            </a:extLst>
          </p:cNvPr>
          <p:cNvCxnSpPr>
            <a:cxnSpLocks/>
            <a:stCxn id="25" idx="1"/>
            <a:endCxn id="18" idx="3"/>
          </p:cNvCxnSpPr>
          <p:nvPr/>
        </p:nvCxnSpPr>
        <p:spPr>
          <a:xfrm flipH="1" flipV="1">
            <a:off x="1718163" y="4577218"/>
            <a:ext cx="812422" cy="838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DAFB14D-589F-48EF-A3F5-EFC0CD25678F}"/>
              </a:ext>
            </a:extLst>
          </p:cNvPr>
          <p:cNvCxnSpPr>
            <a:cxnSpLocks/>
            <a:stCxn id="25" idx="1"/>
            <a:endCxn id="19" idx="3"/>
          </p:cNvCxnSpPr>
          <p:nvPr/>
        </p:nvCxnSpPr>
        <p:spPr>
          <a:xfrm flipH="1" flipV="1">
            <a:off x="1718163" y="4856851"/>
            <a:ext cx="812422" cy="559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A9475D0-3414-400B-B16B-EA1024EA179A}"/>
              </a:ext>
            </a:extLst>
          </p:cNvPr>
          <p:cNvCxnSpPr>
            <a:cxnSpLocks/>
            <a:stCxn id="25" idx="1"/>
            <a:endCxn id="20" idx="3"/>
          </p:cNvCxnSpPr>
          <p:nvPr/>
        </p:nvCxnSpPr>
        <p:spPr>
          <a:xfrm flipH="1" flipV="1">
            <a:off x="1718163" y="5136484"/>
            <a:ext cx="812422" cy="279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753B1F2-5685-4683-B194-47916359ED48}"/>
              </a:ext>
            </a:extLst>
          </p:cNvPr>
          <p:cNvCxnSpPr>
            <a:cxnSpLocks/>
            <a:stCxn id="25" idx="1"/>
            <a:endCxn id="21" idx="3"/>
          </p:cNvCxnSpPr>
          <p:nvPr/>
        </p:nvCxnSpPr>
        <p:spPr>
          <a:xfrm flipH="1">
            <a:off x="1718163" y="5416117"/>
            <a:ext cx="812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A490CAE-7DDD-4267-A506-52321ED40CD8}"/>
              </a:ext>
            </a:extLst>
          </p:cNvPr>
          <p:cNvCxnSpPr>
            <a:cxnSpLocks/>
            <a:stCxn id="25" idx="1"/>
            <a:endCxn id="22" idx="3"/>
          </p:cNvCxnSpPr>
          <p:nvPr/>
        </p:nvCxnSpPr>
        <p:spPr>
          <a:xfrm flipH="1">
            <a:off x="1718163" y="5416117"/>
            <a:ext cx="812422" cy="279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753A179-D66F-4285-AC5B-ED24347A3267}"/>
              </a:ext>
            </a:extLst>
          </p:cNvPr>
          <p:cNvCxnSpPr>
            <a:cxnSpLocks/>
            <a:stCxn id="25" idx="1"/>
            <a:endCxn id="23" idx="3"/>
          </p:cNvCxnSpPr>
          <p:nvPr/>
        </p:nvCxnSpPr>
        <p:spPr>
          <a:xfrm flipH="1">
            <a:off x="1718163" y="5416117"/>
            <a:ext cx="812422" cy="553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9F0B3EF-3963-4B19-83B8-1258CA841BCC}"/>
              </a:ext>
            </a:extLst>
          </p:cNvPr>
          <p:cNvCxnSpPr>
            <a:cxnSpLocks/>
            <a:stCxn id="25" idx="1"/>
            <a:endCxn id="24" idx="3"/>
          </p:cNvCxnSpPr>
          <p:nvPr/>
        </p:nvCxnSpPr>
        <p:spPr>
          <a:xfrm flipH="1">
            <a:off x="1718163" y="5416117"/>
            <a:ext cx="812422" cy="838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93FE5CC-4BB8-49EF-A208-B5194187DDCA}"/>
              </a:ext>
            </a:extLst>
          </p:cNvPr>
          <p:cNvSpPr txBox="1"/>
          <p:nvPr/>
        </p:nvSpPr>
        <p:spPr>
          <a:xfrm>
            <a:off x="879919" y="499107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BDBE2BEC-E350-46F5-80F8-F763D119B264}"/>
              </a:ext>
            </a:extLst>
          </p:cNvPr>
          <p:cNvSpPr txBox="1"/>
          <p:nvPr/>
        </p:nvSpPr>
        <p:spPr>
          <a:xfrm>
            <a:off x="1887355" y="4093556"/>
            <a:ext cx="198964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Repeat </a:t>
            </a:r>
            <a:r>
              <a:rPr lang="ko-KR" altLang="en-US" sz="2400">
                <a:solidFill>
                  <a:schemeClr val="tx1"/>
                </a:solidFill>
                <a:latin typeface="고도 M" panose="02000503000000020004" pitchFamily="2" charset="-127"/>
                <a:ea typeface="고도 M" panose="02000503000000020004" pitchFamily="2" charset="-127"/>
              </a:rPr>
              <a:t>연산</a:t>
            </a:r>
          </a:p>
        </p:txBody>
      </p:sp>
      <p:sp>
        <p:nvSpPr>
          <p:cNvPr id="52" name="TextBox 51">
            <a:extLst>
              <a:ext uri="{FF2B5EF4-FFF2-40B4-BE49-F238E27FC236}">
                <a16:creationId xmlns:a16="http://schemas.microsoft.com/office/drawing/2014/main" id="{EF6F3E13-4C7C-4233-8A6D-17072C6FE22C}"/>
              </a:ext>
            </a:extLst>
          </p:cNvPr>
          <p:cNvSpPr txBox="1"/>
          <p:nvPr/>
        </p:nvSpPr>
        <p:spPr>
          <a:xfrm>
            <a:off x="8543502" y="4093556"/>
            <a:ext cx="2209259"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Repeat </a:t>
            </a:r>
            <a:r>
              <a:rPr lang="ko-KR" altLang="en-US" sz="2400">
                <a:solidFill>
                  <a:schemeClr val="tx1"/>
                </a:solidFill>
                <a:latin typeface="고도 M" panose="02000503000000020004" pitchFamily="2" charset="-127"/>
                <a:ea typeface="고도 M" panose="02000503000000020004" pitchFamily="2" charset="-127"/>
              </a:rPr>
              <a:t>연산의</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미분은</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세로의 합이다</a:t>
            </a:r>
            <a:r>
              <a:rPr lang="en-US" altLang="ko-KR" sz="2400">
                <a:solidFill>
                  <a:schemeClr val="tx1"/>
                </a:solidFill>
                <a:latin typeface="고도 M" panose="02000503000000020004" pitchFamily="2" charset="-127"/>
                <a:ea typeface="고도 M" panose="02000503000000020004" pitchFamily="2" charset="-127"/>
              </a:rPr>
              <a:t>. </a:t>
            </a:r>
          </a:p>
        </p:txBody>
      </p:sp>
      <p:sp>
        <p:nvSpPr>
          <p:cNvPr id="53" name="직사각형 52">
            <a:extLst>
              <a:ext uri="{FF2B5EF4-FFF2-40B4-BE49-F238E27FC236}">
                <a16:creationId xmlns:a16="http://schemas.microsoft.com/office/drawing/2014/main" id="{9CF06D63-BEDF-4315-A6D8-B02F6C34390C}"/>
              </a:ext>
            </a:extLst>
          </p:cNvPr>
          <p:cNvSpPr/>
          <p:nvPr/>
        </p:nvSpPr>
        <p:spPr>
          <a:xfrm>
            <a:off x="4689424" y="4157768"/>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A7E0C99-CB33-4B4A-9F69-0BC6420EB446}"/>
              </a:ext>
            </a:extLst>
          </p:cNvPr>
          <p:cNvSpPr/>
          <p:nvPr/>
        </p:nvSpPr>
        <p:spPr>
          <a:xfrm>
            <a:off x="4689424" y="4437401"/>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C2853A0-11FC-4644-A92E-6209030C7760}"/>
              </a:ext>
            </a:extLst>
          </p:cNvPr>
          <p:cNvSpPr/>
          <p:nvPr/>
        </p:nvSpPr>
        <p:spPr>
          <a:xfrm>
            <a:off x="4689424" y="471703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3</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B278766-DC41-4B1C-B7BD-751BB0F07459}"/>
              </a:ext>
            </a:extLst>
          </p:cNvPr>
          <p:cNvSpPr/>
          <p:nvPr/>
        </p:nvSpPr>
        <p:spPr>
          <a:xfrm>
            <a:off x="4689424" y="4996667"/>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5</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C0A8C23-F0EE-413F-B618-55419A6EFA76}"/>
              </a:ext>
            </a:extLst>
          </p:cNvPr>
          <p:cNvSpPr/>
          <p:nvPr/>
        </p:nvSpPr>
        <p:spPr>
          <a:xfrm>
            <a:off x="4689424" y="5276300"/>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995BD9C-2D09-46FB-8BD7-81A42BA54F33}"/>
              </a:ext>
            </a:extLst>
          </p:cNvPr>
          <p:cNvSpPr/>
          <p:nvPr/>
        </p:nvSpPr>
        <p:spPr>
          <a:xfrm>
            <a:off x="4689424" y="5555933"/>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734A684-BCC7-47BF-8BE2-1CB170E8A56B}"/>
              </a:ext>
            </a:extLst>
          </p:cNvPr>
          <p:cNvSpPr/>
          <p:nvPr/>
        </p:nvSpPr>
        <p:spPr>
          <a:xfrm>
            <a:off x="4689424" y="5829972"/>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201E360E-5401-452F-B6DC-0F643B58A15F}"/>
              </a:ext>
            </a:extLst>
          </p:cNvPr>
          <p:cNvSpPr/>
          <p:nvPr/>
        </p:nvSpPr>
        <p:spPr>
          <a:xfrm>
            <a:off x="4689424" y="6115199"/>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2</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29066E9E-85C7-4924-9D76-72627F5FE0E5}"/>
              </a:ext>
            </a:extLst>
          </p:cNvPr>
          <p:cNvSpPr/>
          <p:nvPr/>
        </p:nvSpPr>
        <p:spPr>
          <a:xfrm>
            <a:off x="5770294" y="5276300"/>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1EEC837-3208-43AB-8057-512239F76A5D}"/>
              </a:ext>
            </a:extLst>
          </p:cNvPr>
          <p:cNvCxnSpPr>
            <a:cxnSpLocks/>
            <a:stCxn id="61" idx="1"/>
          </p:cNvCxnSpPr>
          <p:nvPr/>
        </p:nvCxnSpPr>
        <p:spPr>
          <a:xfrm flipH="1" flipV="1">
            <a:off x="4957872" y="4291992"/>
            <a:ext cx="812422" cy="111853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BF7181F-7C77-4CFE-9C1B-DDAAB83DE60E}"/>
              </a:ext>
            </a:extLst>
          </p:cNvPr>
          <p:cNvCxnSpPr>
            <a:cxnSpLocks/>
            <a:stCxn id="61" idx="1"/>
            <a:endCxn id="54" idx="3"/>
          </p:cNvCxnSpPr>
          <p:nvPr/>
        </p:nvCxnSpPr>
        <p:spPr>
          <a:xfrm flipH="1" flipV="1">
            <a:off x="4957872" y="4571625"/>
            <a:ext cx="812422" cy="83889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D2D783A1-DCF7-44D2-944A-C2144EA84BC0}"/>
              </a:ext>
            </a:extLst>
          </p:cNvPr>
          <p:cNvCxnSpPr>
            <a:cxnSpLocks/>
            <a:stCxn id="61" idx="1"/>
            <a:endCxn id="55" idx="3"/>
          </p:cNvCxnSpPr>
          <p:nvPr/>
        </p:nvCxnSpPr>
        <p:spPr>
          <a:xfrm flipH="1" flipV="1">
            <a:off x="4957872" y="4851258"/>
            <a:ext cx="812422" cy="55926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F058F8A-5D8E-48C5-A88E-C940CF4CB572}"/>
              </a:ext>
            </a:extLst>
          </p:cNvPr>
          <p:cNvCxnSpPr>
            <a:cxnSpLocks/>
            <a:stCxn id="61" idx="1"/>
            <a:endCxn id="56" idx="3"/>
          </p:cNvCxnSpPr>
          <p:nvPr/>
        </p:nvCxnSpPr>
        <p:spPr>
          <a:xfrm flipH="1" flipV="1">
            <a:off x="4957872" y="5130891"/>
            <a:ext cx="812422" cy="2796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2F43A10-B165-40D0-B768-BE7C90BCEA7B}"/>
              </a:ext>
            </a:extLst>
          </p:cNvPr>
          <p:cNvCxnSpPr>
            <a:cxnSpLocks/>
            <a:stCxn id="61" idx="1"/>
            <a:endCxn id="57" idx="3"/>
          </p:cNvCxnSpPr>
          <p:nvPr/>
        </p:nvCxnSpPr>
        <p:spPr>
          <a:xfrm flipH="1">
            <a:off x="4957872" y="5410524"/>
            <a:ext cx="812422"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18144B4D-2B5E-4A08-B8B7-C4A4AEE251AF}"/>
              </a:ext>
            </a:extLst>
          </p:cNvPr>
          <p:cNvCxnSpPr>
            <a:cxnSpLocks/>
            <a:stCxn id="61" idx="1"/>
            <a:endCxn id="58" idx="3"/>
          </p:cNvCxnSpPr>
          <p:nvPr/>
        </p:nvCxnSpPr>
        <p:spPr>
          <a:xfrm flipH="1">
            <a:off x="4957872" y="5410524"/>
            <a:ext cx="812422" cy="27963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6692B9F7-7FB4-4890-BADE-58CC14D3D849}"/>
              </a:ext>
            </a:extLst>
          </p:cNvPr>
          <p:cNvCxnSpPr>
            <a:cxnSpLocks/>
            <a:stCxn id="61" idx="1"/>
            <a:endCxn id="59" idx="3"/>
          </p:cNvCxnSpPr>
          <p:nvPr/>
        </p:nvCxnSpPr>
        <p:spPr>
          <a:xfrm flipH="1">
            <a:off x="4957872" y="5410524"/>
            <a:ext cx="812422" cy="55367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9805DB37-BBEA-4158-B498-B841ECA8E316}"/>
              </a:ext>
            </a:extLst>
          </p:cNvPr>
          <p:cNvCxnSpPr>
            <a:cxnSpLocks/>
            <a:stCxn id="61" idx="1"/>
            <a:endCxn id="60" idx="3"/>
          </p:cNvCxnSpPr>
          <p:nvPr/>
        </p:nvCxnSpPr>
        <p:spPr>
          <a:xfrm flipH="1">
            <a:off x="4957872" y="5410524"/>
            <a:ext cx="812422" cy="83889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D05533-1920-483D-8F06-0EE6315E7BFA}"/>
              </a:ext>
            </a:extLst>
          </p:cNvPr>
          <p:cNvSpPr txBox="1"/>
          <p:nvPr/>
        </p:nvSpPr>
        <p:spPr>
          <a:xfrm>
            <a:off x="5127064" y="4087963"/>
            <a:ext cx="285847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Repeat </a:t>
            </a:r>
            <a:r>
              <a:rPr lang="ko-KR" altLang="en-US" sz="2400">
                <a:solidFill>
                  <a:schemeClr val="tx1"/>
                </a:solidFill>
                <a:latin typeface="고도 M" panose="02000503000000020004" pitchFamily="2" charset="-127"/>
                <a:ea typeface="고도 M" panose="02000503000000020004" pitchFamily="2" charset="-127"/>
              </a:rPr>
              <a:t>연산의 미분</a:t>
            </a:r>
          </a:p>
        </p:txBody>
      </p:sp>
      <p:sp>
        <p:nvSpPr>
          <p:cNvPr id="71" name="TextBox 70">
            <a:extLst>
              <a:ext uri="{FF2B5EF4-FFF2-40B4-BE49-F238E27FC236}">
                <a16:creationId xmlns:a16="http://schemas.microsoft.com/office/drawing/2014/main" id="{21C1A136-66E1-421F-8BB1-530685A05FF4}"/>
              </a:ext>
            </a:extLst>
          </p:cNvPr>
          <p:cNvSpPr txBox="1"/>
          <p:nvPr/>
        </p:nvSpPr>
        <p:spPr>
          <a:xfrm>
            <a:off x="5127064" y="3601054"/>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(364,1)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9" name="화살표: 아래쪽 48">
            <a:extLst>
              <a:ext uri="{FF2B5EF4-FFF2-40B4-BE49-F238E27FC236}">
                <a16:creationId xmlns:a16="http://schemas.microsoft.com/office/drawing/2014/main" id="{F393DBBB-A6AF-4BB9-9A29-9DA2B95AAF4C}"/>
              </a:ext>
            </a:extLst>
          </p:cNvPr>
          <p:cNvSpPr/>
          <p:nvPr/>
        </p:nvSpPr>
        <p:spPr>
          <a:xfrm>
            <a:off x="4328719" y="4157768"/>
            <a:ext cx="268448" cy="2091655"/>
          </a:xfrm>
          <a:prstGeom prst="down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0E39796-1487-48AA-BC0F-F68E45330353}"/>
              </a:ext>
            </a:extLst>
          </p:cNvPr>
          <p:cNvSpPr/>
          <p:nvPr/>
        </p:nvSpPr>
        <p:spPr>
          <a:xfrm>
            <a:off x="4689424" y="6505414"/>
            <a:ext cx="268448" cy="26844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B30240C0-9769-437E-8161-645FF4F4F9D2}"/>
              </a:ext>
            </a:extLst>
          </p:cNvPr>
          <p:cNvSpPr txBox="1"/>
          <p:nvPr/>
        </p:nvSpPr>
        <p:spPr>
          <a:xfrm>
            <a:off x="974710" y="3670275"/>
            <a:ext cx="188384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self.b = 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01E94B2E-A9B9-4D9E-9CF1-4D8482F1E434}"/>
              </a:ext>
            </a:extLst>
          </p:cNvPr>
          <p:cNvSpPr txBox="1"/>
          <p:nvPr/>
        </p:nvSpPr>
        <p:spPr>
          <a:xfrm>
            <a:off x="4435146" y="359276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B9F9FB14-4A22-4E26-AC7A-BC77A2AF2BF7}"/>
              </a:ext>
            </a:extLst>
          </p:cNvPr>
          <p:cNvSpPr txBox="1"/>
          <p:nvPr/>
        </p:nvSpPr>
        <p:spPr>
          <a:xfrm>
            <a:off x="5770294" y="5889959"/>
            <a:ext cx="426270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self.b = self.b - b_grad</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807435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19733" y="535978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03682" y="936438"/>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03682" y="936438"/>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515508" y="340611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1585353" y="6159202"/>
            <a:ext cx="426270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(0.25+1+2.25)/6 =&gt; 0.58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8134087" y="1959878"/>
            <a:ext cx="221406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확률적 </a:t>
            </a:r>
            <a:r>
              <a:rPr lang="ko-KR" altLang="en-US" sz="2400" err="1">
                <a:solidFill>
                  <a:schemeClr val="tx1"/>
                </a:solidFill>
                <a:latin typeface="고도 M" panose="02000503000000020004" pitchFamily="2" charset="-127"/>
                <a:ea typeface="고도 M" panose="02000503000000020004" pitchFamily="2" charset="-127"/>
              </a:rPr>
              <a:t>경사하강</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9F408905-E503-4037-9E7C-4375139185FE}"/>
              </a:ext>
            </a:extLst>
          </p:cNvPr>
          <p:cNvSpPr txBox="1"/>
          <p:nvPr/>
        </p:nvSpPr>
        <p:spPr>
          <a:xfrm>
            <a:off x="8203712" y="4898122"/>
            <a:ext cx="193354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배치 </a:t>
            </a:r>
            <a:r>
              <a:rPr lang="ko-KR" altLang="en-US" sz="2400" err="1">
                <a:solidFill>
                  <a:schemeClr val="tx1"/>
                </a:solidFill>
                <a:latin typeface="고도 M" panose="02000503000000020004" pitchFamily="2" charset="-127"/>
                <a:ea typeface="고도 M" panose="02000503000000020004" pitchFamily="2" charset="-127"/>
              </a:rPr>
              <a:t>경사하강</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9" name="TextBox 38">
            <a:extLst>
              <a:ext uri="{FF2B5EF4-FFF2-40B4-BE49-F238E27FC236}">
                <a16:creationId xmlns:a16="http://schemas.microsoft.com/office/drawing/2014/main" id="{D2D02AA1-3767-43B6-9F14-90AE4FD4160D}"/>
              </a:ext>
            </a:extLst>
          </p:cNvPr>
          <p:cNvSpPr txBox="1"/>
          <p:nvPr/>
        </p:nvSpPr>
        <p:spPr>
          <a:xfrm>
            <a:off x="6518856" y="3447071"/>
            <a:ext cx="7441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D3BFF716-A0BF-47FF-A784-F8857D37376F}"/>
              </a:ext>
            </a:extLst>
          </p:cNvPr>
          <p:cNvSpPr txBox="1"/>
          <p:nvPr/>
        </p:nvSpPr>
        <p:spPr>
          <a:xfrm>
            <a:off x="6518856" y="1110882"/>
            <a:ext cx="50206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se</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49A46759-527A-4F74-95E2-08DA001B0490}"/>
              </a:ext>
            </a:extLst>
          </p:cNvPr>
          <p:cNvSpPr txBox="1"/>
          <p:nvPr/>
        </p:nvSpPr>
        <p:spPr>
          <a:xfrm>
            <a:off x="1585353" y="5690833"/>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(0.5+1+1.5)^2</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3B8C92-DC3E-44FE-B033-075B92C079C5}"/>
                  </a:ext>
                </a:extLst>
              </p:cNvPr>
              <p:cNvSpPr txBox="1"/>
              <p:nvPr/>
            </p:nvSpPr>
            <p:spPr>
              <a:xfrm>
                <a:off x="6128209" y="2690179"/>
                <a:ext cx="57227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0.5</m:t>
                      </m:r>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983B8C92-DC3E-44FE-B033-075B92C079C5}"/>
                  </a:ext>
                </a:extLst>
              </p:cNvPr>
              <p:cNvSpPr txBox="1">
                <a:spLocks noRot="1" noChangeAspect="1" noMove="1" noResize="1" noEditPoints="1" noAdjustHandles="1" noChangeArrowheads="1" noChangeShapeType="1" noTextEdit="1"/>
              </p:cNvSpPr>
              <p:nvPr/>
            </p:nvSpPr>
            <p:spPr>
              <a:xfrm>
                <a:off x="6128209" y="2690179"/>
                <a:ext cx="572272" cy="369332"/>
              </a:xfrm>
              <a:prstGeom prst="rect">
                <a:avLst/>
              </a:prstGeom>
              <a:blipFill>
                <a:blip r:embed="rId6"/>
                <a:stretch>
                  <a:fillRect l="-3191" r="-5319" b="-81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0CB0554-8BDA-4C5C-9301-13E79D8C290F}"/>
                  </a:ext>
                </a:extLst>
              </p:cNvPr>
              <p:cNvSpPr txBox="1"/>
              <p:nvPr/>
            </p:nvSpPr>
            <p:spPr>
              <a:xfrm>
                <a:off x="6270687" y="5331264"/>
                <a:ext cx="74219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0.58</m:t>
                      </m:r>
                    </m:oMath>
                  </m:oMathPara>
                </a14:m>
                <a:endParaRPr lang="ko-KR" altLang="en-US" sz="24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00CB0554-8BDA-4C5C-9301-13E79D8C290F}"/>
                  </a:ext>
                </a:extLst>
              </p:cNvPr>
              <p:cNvSpPr txBox="1">
                <a:spLocks noRot="1" noChangeAspect="1" noMove="1" noResize="1" noEditPoints="1" noAdjustHandles="1" noChangeArrowheads="1" noChangeShapeType="1" noTextEdit="1"/>
              </p:cNvSpPr>
              <p:nvPr/>
            </p:nvSpPr>
            <p:spPr>
              <a:xfrm>
                <a:off x="6270687" y="5331264"/>
                <a:ext cx="742190" cy="369332"/>
              </a:xfrm>
              <a:prstGeom prst="rect">
                <a:avLst/>
              </a:prstGeom>
              <a:blipFill>
                <a:blip r:embed="rId7"/>
                <a:stretch>
                  <a:fillRect l="-3306" r="-4132" b="-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0321595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69106"/>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54732"/>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915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77713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72407"/>
            <a:ext cx="1049620" cy="617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76823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72407"/>
            <a:ext cx="1049620" cy="16852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58033"/>
            <a:ext cx="1049620" cy="2995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7738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38095346-32A3-4153-9516-B5F2F4C3E6D7}"/>
              </a:ext>
            </a:extLst>
          </p:cNvPr>
          <p:cNvSpPr txBox="1"/>
          <p:nvPr/>
        </p:nvSpPr>
        <p:spPr>
          <a:xfrm>
            <a:off x="2617580" y="4625415"/>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Tree>
    <p:extLst>
      <p:ext uri="{BB962C8B-B14F-4D97-AF65-F5344CB8AC3E}">
        <p14:creationId xmlns:p14="http://schemas.microsoft.com/office/powerpoint/2010/main" val="19313427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42851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비선형 함수를 사용해야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02217" y="3686055"/>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170653" y="2920039"/>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170653" y="2920039"/>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82293"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82293"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cxnSp>
        <p:nvCxnSpPr>
          <p:cNvPr id="4" name="직선 화살표 연결선 3">
            <a:extLst>
              <a:ext uri="{FF2B5EF4-FFF2-40B4-BE49-F238E27FC236}">
                <a16:creationId xmlns:a16="http://schemas.microsoft.com/office/drawing/2014/main" id="{5D1D71CD-AD90-406B-A761-DDCA71C99526}"/>
              </a:ext>
            </a:extLst>
          </p:cNvPr>
          <p:cNvCxnSpPr/>
          <p:nvPr/>
        </p:nvCxnSpPr>
        <p:spPr>
          <a:xfrm flipV="1">
            <a:off x="402672" y="1288482"/>
            <a:ext cx="0" cy="244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2F2C5C09-6EF8-432B-B6B3-207BD0C973B6}"/>
              </a:ext>
            </a:extLst>
          </p:cNvPr>
          <p:cNvCxnSpPr>
            <a:cxnSpLocks/>
          </p:cNvCxnSpPr>
          <p:nvPr/>
        </p:nvCxnSpPr>
        <p:spPr>
          <a:xfrm flipV="1">
            <a:off x="-469783" y="3099672"/>
            <a:ext cx="24495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52CFDC64-32E9-4BF4-95B7-019D54569D97}"/>
              </a:ext>
            </a:extLst>
          </p:cNvPr>
          <p:cNvSpPr/>
          <p:nvPr/>
        </p:nvSpPr>
        <p:spPr>
          <a:xfrm>
            <a:off x="1333850" y="1886509"/>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71041D82-3B0A-412B-B7B9-D416359DE88D}"/>
              </a:ext>
            </a:extLst>
          </p:cNvPr>
          <p:cNvSpPr/>
          <p:nvPr/>
        </p:nvSpPr>
        <p:spPr>
          <a:xfrm>
            <a:off x="537389" y="2816183"/>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3F06A7D-6D88-4663-9D78-3A57190EF07B}"/>
              </a:ext>
            </a:extLst>
          </p:cNvPr>
          <p:cNvSpPr/>
          <p:nvPr/>
        </p:nvSpPr>
        <p:spPr>
          <a:xfrm>
            <a:off x="442631" y="2011329"/>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23BE05B-4914-4701-9D74-D6F5AD1377F7}"/>
              </a:ext>
            </a:extLst>
          </p:cNvPr>
          <p:cNvSpPr/>
          <p:nvPr/>
        </p:nvSpPr>
        <p:spPr>
          <a:xfrm>
            <a:off x="1319026" y="2740684"/>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자유형: 도형 6">
            <a:extLst>
              <a:ext uri="{FF2B5EF4-FFF2-40B4-BE49-F238E27FC236}">
                <a16:creationId xmlns:a16="http://schemas.microsoft.com/office/drawing/2014/main" id="{7E9D9E50-0500-4209-A952-D005BD52EBB4}"/>
              </a:ext>
            </a:extLst>
          </p:cNvPr>
          <p:cNvSpPr/>
          <p:nvPr/>
        </p:nvSpPr>
        <p:spPr>
          <a:xfrm>
            <a:off x="318782" y="1409225"/>
            <a:ext cx="1728132" cy="1770203"/>
          </a:xfrm>
          <a:custGeom>
            <a:avLst/>
            <a:gdLst>
              <a:gd name="connsiteX0" fmla="*/ 285225 w 1728132"/>
              <a:gd name="connsiteY0" fmla="*/ 8514 h 1770203"/>
              <a:gd name="connsiteX1" fmla="*/ 360726 w 1728132"/>
              <a:gd name="connsiteY1" fmla="*/ 8514 h 1770203"/>
              <a:gd name="connsiteX2" fmla="*/ 419449 w 1728132"/>
              <a:gd name="connsiteY2" fmla="*/ 50459 h 1770203"/>
              <a:gd name="connsiteX3" fmla="*/ 453005 w 1728132"/>
              <a:gd name="connsiteY3" fmla="*/ 84015 h 1770203"/>
              <a:gd name="connsiteX4" fmla="*/ 478172 w 1728132"/>
              <a:gd name="connsiteY4" fmla="*/ 100793 h 1770203"/>
              <a:gd name="connsiteX5" fmla="*/ 503339 w 1728132"/>
              <a:gd name="connsiteY5" fmla="*/ 134349 h 1770203"/>
              <a:gd name="connsiteX6" fmla="*/ 528506 w 1728132"/>
              <a:gd name="connsiteY6" fmla="*/ 159516 h 1770203"/>
              <a:gd name="connsiteX7" fmla="*/ 562062 w 1728132"/>
              <a:gd name="connsiteY7" fmla="*/ 209850 h 1770203"/>
              <a:gd name="connsiteX8" fmla="*/ 578840 w 1728132"/>
              <a:gd name="connsiteY8" fmla="*/ 235017 h 1770203"/>
              <a:gd name="connsiteX9" fmla="*/ 604007 w 1728132"/>
              <a:gd name="connsiteY9" fmla="*/ 260184 h 1770203"/>
              <a:gd name="connsiteX10" fmla="*/ 629174 w 1728132"/>
              <a:gd name="connsiteY10" fmla="*/ 310518 h 1770203"/>
              <a:gd name="connsiteX11" fmla="*/ 645952 w 1728132"/>
              <a:gd name="connsiteY11" fmla="*/ 360852 h 1770203"/>
              <a:gd name="connsiteX12" fmla="*/ 654341 w 1728132"/>
              <a:gd name="connsiteY12" fmla="*/ 386019 h 1770203"/>
              <a:gd name="connsiteX13" fmla="*/ 662730 w 1728132"/>
              <a:gd name="connsiteY13" fmla="*/ 411186 h 1770203"/>
              <a:gd name="connsiteX14" fmla="*/ 671119 w 1728132"/>
              <a:gd name="connsiteY14" fmla="*/ 444742 h 1770203"/>
              <a:gd name="connsiteX15" fmla="*/ 679508 w 1728132"/>
              <a:gd name="connsiteY15" fmla="*/ 528632 h 1770203"/>
              <a:gd name="connsiteX16" fmla="*/ 662730 w 1728132"/>
              <a:gd name="connsiteY16" fmla="*/ 671245 h 1770203"/>
              <a:gd name="connsiteX17" fmla="*/ 629174 w 1728132"/>
              <a:gd name="connsiteY17" fmla="*/ 755135 h 1770203"/>
              <a:gd name="connsiteX18" fmla="*/ 545284 w 1728132"/>
              <a:gd name="connsiteY18" fmla="*/ 830636 h 1770203"/>
              <a:gd name="connsiteX19" fmla="*/ 511728 w 1728132"/>
              <a:gd name="connsiteY19" fmla="*/ 880969 h 1770203"/>
              <a:gd name="connsiteX20" fmla="*/ 486561 w 1728132"/>
              <a:gd name="connsiteY20" fmla="*/ 897747 h 1770203"/>
              <a:gd name="connsiteX21" fmla="*/ 461394 w 1728132"/>
              <a:gd name="connsiteY21" fmla="*/ 931303 h 1770203"/>
              <a:gd name="connsiteX22" fmla="*/ 436227 w 1728132"/>
              <a:gd name="connsiteY22" fmla="*/ 948081 h 1770203"/>
              <a:gd name="connsiteX23" fmla="*/ 411060 w 1728132"/>
              <a:gd name="connsiteY23" fmla="*/ 973248 h 1770203"/>
              <a:gd name="connsiteX24" fmla="*/ 394282 w 1728132"/>
              <a:gd name="connsiteY24" fmla="*/ 998415 h 1770203"/>
              <a:gd name="connsiteX25" fmla="*/ 369115 w 1728132"/>
              <a:gd name="connsiteY25" fmla="*/ 1006804 h 1770203"/>
              <a:gd name="connsiteX26" fmla="*/ 327170 w 1728132"/>
              <a:gd name="connsiteY26" fmla="*/ 1057138 h 1770203"/>
              <a:gd name="connsiteX27" fmla="*/ 285225 w 1728132"/>
              <a:gd name="connsiteY27" fmla="*/ 1099083 h 1770203"/>
              <a:gd name="connsiteX28" fmla="*/ 268447 w 1728132"/>
              <a:gd name="connsiteY28" fmla="*/ 1124250 h 1770203"/>
              <a:gd name="connsiteX29" fmla="*/ 218113 w 1728132"/>
              <a:gd name="connsiteY29" fmla="*/ 1174584 h 1770203"/>
              <a:gd name="connsiteX30" fmla="*/ 184557 w 1728132"/>
              <a:gd name="connsiteY30" fmla="*/ 1224918 h 1770203"/>
              <a:gd name="connsiteX31" fmla="*/ 134224 w 1728132"/>
              <a:gd name="connsiteY31" fmla="*/ 1275252 h 1770203"/>
              <a:gd name="connsiteX32" fmla="*/ 109057 w 1728132"/>
              <a:gd name="connsiteY32" fmla="*/ 1300419 h 1770203"/>
              <a:gd name="connsiteX33" fmla="*/ 83890 w 1728132"/>
              <a:gd name="connsiteY33" fmla="*/ 1333975 h 1770203"/>
              <a:gd name="connsiteX34" fmla="*/ 50334 w 1728132"/>
              <a:gd name="connsiteY34" fmla="*/ 1384309 h 1770203"/>
              <a:gd name="connsiteX35" fmla="*/ 25167 w 1728132"/>
              <a:gd name="connsiteY35" fmla="*/ 1417865 h 1770203"/>
              <a:gd name="connsiteX36" fmla="*/ 8389 w 1728132"/>
              <a:gd name="connsiteY36" fmla="*/ 1468199 h 1770203"/>
              <a:gd name="connsiteX37" fmla="*/ 0 w 1728132"/>
              <a:gd name="connsiteY37" fmla="*/ 1493366 h 1770203"/>
              <a:gd name="connsiteX38" fmla="*/ 8389 w 1728132"/>
              <a:gd name="connsiteY38" fmla="*/ 1610812 h 1770203"/>
              <a:gd name="connsiteX39" fmla="*/ 25167 w 1728132"/>
              <a:gd name="connsiteY39" fmla="*/ 1635979 h 1770203"/>
              <a:gd name="connsiteX40" fmla="*/ 33556 w 1728132"/>
              <a:gd name="connsiteY40" fmla="*/ 1661146 h 1770203"/>
              <a:gd name="connsiteX41" fmla="*/ 83890 w 1728132"/>
              <a:gd name="connsiteY41" fmla="*/ 1703091 h 1770203"/>
              <a:gd name="connsiteX42" fmla="*/ 109057 w 1728132"/>
              <a:gd name="connsiteY42" fmla="*/ 1728258 h 1770203"/>
              <a:gd name="connsiteX43" fmla="*/ 117446 w 1728132"/>
              <a:gd name="connsiteY43" fmla="*/ 1753425 h 1770203"/>
              <a:gd name="connsiteX44" fmla="*/ 167779 w 1728132"/>
              <a:gd name="connsiteY44" fmla="*/ 1770203 h 1770203"/>
              <a:gd name="connsiteX45" fmla="*/ 302003 w 1728132"/>
              <a:gd name="connsiteY45" fmla="*/ 1761814 h 1770203"/>
              <a:gd name="connsiteX46" fmla="*/ 327170 w 1728132"/>
              <a:gd name="connsiteY46" fmla="*/ 1753425 h 1770203"/>
              <a:gd name="connsiteX47" fmla="*/ 385893 w 1728132"/>
              <a:gd name="connsiteY47" fmla="*/ 1719869 h 1770203"/>
              <a:gd name="connsiteX48" fmla="*/ 427838 w 1728132"/>
              <a:gd name="connsiteY48" fmla="*/ 1677924 h 1770203"/>
              <a:gd name="connsiteX49" fmla="*/ 453005 w 1728132"/>
              <a:gd name="connsiteY49" fmla="*/ 1652757 h 1770203"/>
              <a:gd name="connsiteX50" fmla="*/ 478172 w 1728132"/>
              <a:gd name="connsiteY50" fmla="*/ 1635979 h 1770203"/>
              <a:gd name="connsiteX51" fmla="*/ 503339 w 1728132"/>
              <a:gd name="connsiteY51" fmla="*/ 1610812 h 1770203"/>
              <a:gd name="connsiteX52" fmla="*/ 536895 w 1728132"/>
              <a:gd name="connsiteY52" fmla="*/ 1585645 h 1770203"/>
              <a:gd name="connsiteX53" fmla="*/ 587229 w 1728132"/>
              <a:gd name="connsiteY53" fmla="*/ 1535311 h 1770203"/>
              <a:gd name="connsiteX54" fmla="*/ 604007 w 1728132"/>
              <a:gd name="connsiteY54" fmla="*/ 1510144 h 1770203"/>
              <a:gd name="connsiteX55" fmla="*/ 637563 w 1728132"/>
              <a:gd name="connsiteY55" fmla="*/ 1484977 h 1770203"/>
              <a:gd name="connsiteX56" fmla="*/ 687897 w 1728132"/>
              <a:gd name="connsiteY56" fmla="*/ 1434643 h 1770203"/>
              <a:gd name="connsiteX57" fmla="*/ 713064 w 1728132"/>
              <a:gd name="connsiteY57" fmla="*/ 1409476 h 1770203"/>
              <a:gd name="connsiteX58" fmla="*/ 729842 w 1728132"/>
              <a:gd name="connsiteY58" fmla="*/ 1384309 h 1770203"/>
              <a:gd name="connsiteX59" fmla="*/ 755009 w 1728132"/>
              <a:gd name="connsiteY59" fmla="*/ 1367531 h 1770203"/>
              <a:gd name="connsiteX60" fmla="*/ 796954 w 1728132"/>
              <a:gd name="connsiteY60" fmla="*/ 1325586 h 1770203"/>
              <a:gd name="connsiteX61" fmla="*/ 822121 w 1728132"/>
              <a:gd name="connsiteY61" fmla="*/ 1300419 h 1770203"/>
              <a:gd name="connsiteX62" fmla="*/ 847288 w 1728132"/>
              <a:gd name="connsiteY62" fmla="*/ 1283641 h 1770203"/>
              <a:gd name="connsiteX63" fmla="*/ 914400 w 1728132"/>
              <a:gd name="connsiteY63" fmla="*/ 1233307 h 1770203"/>
              <a:gd name="connsiteX64" fmla="*/ 1015068 w 1728132"/>
              <a:gd name="connsiteY64" fmla="*/ 1182973 h 1770203"/>
              <a:gd name="connsiteX65" fmla="*/ 1040235 w 1728132"/>
              <a:gd name="connsiteY65" fmla="*/ 1174584 h 1770203"/>
              <a:gd name="connsiteX66" fmla="*/ 1249959 w 1728132"/>
              <a:gd name="connsiteY66" fmla="*/ 1182973 h 1770203"/>
              <a:gd name="connsiteX67" fmla="*/ 1275126 w 1728132"/>
              <a:gd name="connsiteY67" fmla="*/ 1191362 h 1770203"/>
              <a:gd name="connsiteX68" fmla="*/ 1350627 w 1728132"/>
              <a:gd name="connsiteY68" fmla="*/ 1208140 h 1770203"/>
              <a:gd name="connsiteX69" fmla="*/ 1384183 w 1728132"/>
              <a:gd name="connsiteY69" fmla="*/ 1224918 h 1770203"/>
              <a:gd name="connsiteX70" fmla="*/ 1434517 w 1728132"/>
              <a:gd name="connsiteY70" fmla="*/ 1275252 h 1770203"/>
              <a:gd name="connsiteX71" fmla="*/ 1451295 w 1728132"/>
              <a:gd name="connsiteY71" fmla="*/ 1300419 h 1770203"/>
              <a:gd name="connsiteX72" fmla="*/ 1476462 w 1728132"/>
              <a:gd name="connsiteY72" fmla="*/ 1325586 h 1770203"/>
              <a:gd name="connsiteX73" fmla="*/ 1493240 w 1728132"/>
              <a:gd name="connsiteY73" fmla="*/ 1350753 h 1770203"/>
              <a:gd name="connsiteX74" fmla="*/ 1526796 w 1728132"/>
              <a:gd name="connsiteY74" fmla="*/ 1375920 h 1770203"/>
              <a:gd name="connsiteX75" fmla="*/ 1543574 w 1728132"/>
              <a:gd name="connsiteY75" fmla="*/ 1409476 h 1770203"/>
              <a:gd name="connsiteX76" fmla="*/ 1585519 w 1728132"/>
              <a:gd name="connsiteY76" fmla="*/ 1468199 h 1770203"/>
              <a:gd name="connsiteX77" fmla="*/ 1593908 w 1728132"/>
              <a:gd name="connsiteY77" fmla="*/ 1493366 h 1770203"/>
              <a:gd name="connsiteX78" fmla="*/ 1635853 w 1728132"/>
              <a:gd name="connsiteY78" fmla="*/ 1543700 h 1770203"/>
              <a:gd name="connsiteX79" fmla="*/ 1661020 w 1728132"/>
              <a:gd name="connsiteY79" fmla="*/ 1602423 h 1770203"/>
              <a:gd name="connsiteX80" fmla="*/ 1686187 w 1728132"/>
              <a:gd name="connsiteY80" fmla="*/ 1627590 h 1770203"/>
              <a:gd name="connsiteX81" fmla="*/ 1694576 w 1728132"/>
              <a:gd name="connsiteY81" fmla="*/ 1652757 h 1770203"/>
              <a:gd name="connsiteX82" fmla="*/ 1728132 w 1728132"/>
              <a:gd name="connsiteY82" fmla="*/ 1703091 h 1770203"/>
              <a:gd name="connsiteX83" fmla="*/ 1719743 w 1728132"/>
              <a:gd name="connsiteY83" fmla="*/ 1736647 h 177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728132" h="1770203">
                <a:moveTo>
                  <a:pt x="285225" y="8514"/>
                </a:moveTo>
                <a:cubicBezTo>
                  <a:pt x="311837" y="3192"/>
                  <a:pt x="334878" y="-7641"/>
                  <a:pt x="360726" y="8514"/>
                </a:cubicBezTo>
                <a:cubicBezTo>
                  <a:pt x="451718" y="65384"/>
                  <a:pt x="350663" y="27530"/>
                  <a:pt x="419449" y="50459"/>
                </a:cubicBezTo>
                <a:cubicBezTo>
                  <a:pt x="430634" y="61644"/>
                  <a:pt x="440995" y="73720"/>
                  <a:pt x="453005" y="84015"/>
                </a:cubicBezTo>
                <a:cubicBezTo>
                  <a:pt x="460660" y="90576"/>
                  <a:pt x="471043" y="93664"/>
                  <a:pt x="478172" y="100793"/>
                </a:cubicBezTo>
                <a:cubicBezTo>
                  <a:pt x="488059" y="110680"/>
                  <a:pt x="494240" y="123733"/>
                  <a:pt x="503339" y="134349"/>
                </a:cubicBezTo>
                <a:cubicBezTo>
                  <a:pt x="511060" y="143357"/>
                  <a:pt x="521222" y="150151"/>
                  <a:pt x="528506" y="159516"/>
                </a:cubicBezTo>
                <a:cubicBezTo>
                  <a:pt x="540886" y="175433"/>
                  <a:pt x="550877" y="193072"/>
                  <a:pt x="562062" y="209850"/>
                </a:cubicBezTo>
                <a:cubicBezTo>
                  <a:pt x="567655" y="218239"/>
                  <a:pt x="571711" y="227888"/>
                  <a:pt x="578840" y="235017"/>
                </a:cubicBezTo>
                <a:lnTo>
                  <a:pt x="604007" y="260184"/>
                </a:lnTo>
                <a:cubicBezTo>
                  <a:pt x="634602" y="351968"/>
                  <a:pt x="585808" y="212944"/>
                  <a:pt x="629174" y="310518"/>
                </a:cubicBezTo>
                <a:cubicBezTo>
                  <a:pt x="636357" y="326679"/>
                  <a:pt x="640359" y="344074"/>
                  <a:pt x="645952" y="360852"/>
                </a:cubicBezTo>
                <a:lnTo>
                  <a:pt x="654341" y="386019"/>
                </a:lnTo>
                <a:cubicBezTo>
                  <a:pt x="657137" y="394408"/>
                  <a:pt x="660585" y="402607"/>
                  <a:pt x="662730" y="411186"/>
                </a:cubicBezTo>
                <a:lnTo>
                  <a:pt x="671119" y="444742"/>
                </a:lnTo>
                <a:cubicBezTo>
                  <a:pt x="673915" y="472705"/>
                  <a:pt x="679508" y="500529"/>
                  <a:pt x="679508" y="528632"/>
                </a:cubicBezTo>
                <a:cubicBezTo>
                  <a:pt x="679508" y="561200"/>
                  <a:pt x="673669" y="631136"/>
                  <a:pt x="662730" y="671245"/>
                </a:cubicBezTo>
                <a:cubicBezTo>
                  <a:pt x="658760" y="685800"/>
                  <a:pt x="642008" y="739449"/>
                  <a:pt x="629174" y="755135"/>
                </a:cubicBezTo>
                <a:cubicBezTo>
                  <a:pt x="589663" y="803427"/>
                  <a:pt x="583890" y="804898"/>
                  <a:pt x="545284" y="830636"/>
                </a:cubicBezTo>
                <a:cubicBezTo>
                  <a:pt x="534099" y="847414"/>
                  <a:pt x="528506" y="869784"/>
                  <a:pt x="511728" y="880969"/>
                </a:cubicBezTo>
                <a:cubicBezTo>
                  <a:pt x="503339" y="886562"/>
                  <a:pt x="493690" y="890618"/>
                  <a:pt x="486561" y="897747"/>
                </a:cubicBezTo>
                <a:cubicBezTo>
                  <a:pt x="476674" y="907634"/>
                  <a:pt x="471281" y="921416"/>
                  <a:pt x="461394" y="931303"/>
                </a:cubicBezTo>
                <a:cubicBezTo>
                  <a:pt x="454265" y="938432"/>
                  <a:pt x="443972" y="941626"/>
                  <a:pt x="436227" y="948081"/>
                </a:cubicBezTo>
                <a:cubicBezTo>
                  <a:pt x="427113" y="955676"/>
                  <a:pt x="418655" y="964134"/>
                  <a:pt x="411060" y="973248"/>
                </a:cubicBezTo>
                <a:cubicBezTo>
                  <a:pt x="404605" y="980993"/>
                  <a:pt x="402155" y="992117"/>
                  <a:pt x="394282" y="998415"/>
                </a:cubicBezTo>
                <a:cubicBezTo>
                  <a:pt x="387377" y="1003939"/>
                  <a:pt x="377504" y="1004008"/>
                  <a:pt x="369115" y="1006804"/>
                </a:cubicBezTo>
                <a:cubicBezTo>
                  <a:pt x="327458" y="1069289"/>
                  <a:pt x="380997" y="992545"/>
                  <a:pt x="327170" y="1057138"/>
                </a:cubicBezTo>
                <a:cubicBezTo>
                  <a:pt x="292216" y="1099083"/>
                  <a:pt x="331365" y="1068323"/>
                  <a:pt x="285225" y="1099083"/>
                </a:cubicBezTo>
                <a:cubicBezTo>
                  <a:pt x="279632" y="1107472"/>
                  <a:pt x="275145" y="1116714"/>
                  <a:pt x="268447" y="1124250"/>
                </a:cubicBezTo>
                <a:cubicBezTo>
                  <a:pt x="252683" y="1141984"/>
                  <a:pt x="231275" y="1154841"/>
                  <a:pt x="218113" y="1174584"/>
                </a:cubicBezTo>
                <a:cubicBezTo>
                  <a:pt x="206928" y="1191362"/>
                  <a:pt x="198815" y="1210659"/>
                  <a:pt x="184557" y="1224918"/>
                </a:cubicBezTo>
                <a:lnTo>
                  <a:pt x="134224" y="1275252"/>
                </a:lnTo>
                <a:cubicBezTo>
                  <a:pt x="125835" y="1283641"/>
                  <a:pt x="116175" y="1290928"/>
                  <a:pt x="109057" y="1300419"/>
                </a:cubicBezTo>
                <a:cubicBezTo>
                  <a:pt x="100668" y="1311604"/>
                  <a:pt x="91908" y="1322521"/>
                  <a:pt x="83890" y="1333975"/>
                </a:cubicBezTo>
                <a:cubicBezTo>
                  <a:pt x="72326" y="1350495"/>
                  <a:pt x="62433" y="1368177"/>
                  <a:pt x="50334" y="1384309"/>
                </a:cubicBezTo>
                <a:lnTo>
                  <a:pt x="25167" y="1417865"/>
                </a:lnTo>
                <a:lnTo>
                  <a:pt x="8389" y="1468199"/>
                </a:lnTo>
                <a:lnTo>
                  <a:pt x="0" y="1493366"/>
                </a:lnTo>
                <a:cubicBezTo>
                  <a:pt x="2796" y="1532515"/>
                  <a:pt x="1568" y="1572161"/>
                  <a:pt x="8389" y="1610812"/>
                </a:cubicBezTo>
                <a:cubicBezTo>
                  <a:pt x="10141" y="1620741"/>
                  <a:pt x="20658" y="1626961"/>
                  <a:pt x="25167" y="1635979"/>
                </a:cubicBezTo>
                <a:cubicBezTo>
                  <a:pt x="29122" y="1643888"/>
                  <a:pt x="28651" y="1653788"/>
                  <a:pt x="33556" y="1661146"/>
                </a:cubicBezTo>
                <a:cubicBezTo>
                  <a:pt x="51937" y="1688718"/>
                  <a:pt x="60677" y="1683747"/>
                  <a:pt x="83890" y="1703091"/>
                </a:cubicBezTo>
                <a:cubicBezTo>
                  <a:pt x="93004" y="1710686"/>
                  <a:pt x="100668" y="1719869"/>
                  <a:pt x="109057" y="1728258"/>
                </a:cubicBezTo>
                <a:cubicBezTo>
                  <a:pt x="111853" y="1736647"/>
                  <a:pt x="110250" y="1748285"/>
                  <a:pt x="117446" y="1753425"/>
                </a:cubicBezTo>
                <a:cubicBezTo>
                  <a:pt x="131837" y="1763704"/>
                  <a:pt x="167779" y="1770203"/>
                  <a:pt x="167779" y="1770203"/>
                </a:cubicBezTo>
                <a:cubicBezTo>
                  <a:pt x="212520" y="1767407"/>
                  <a:pt x="257421" y="1766507"/>
                  <a:pt x="302003" y="1761814"/>
                </a:cubicBezTo>
                <a:cubicBezTo>
                  <a:pt x="310797" y="1760888"/>
                  <a:pt x="319042" y="1756908"/>
                  <a:pt x="327170" y="1753425"/>
                </a:cubicBezTo>
                <a:cubicBezTo>
                  <a:pt x="356972" y="1740653"/>
                  <a:pt x="360618" y="1736719"/>
                  <a:pt x="385893" y="1719869"/>
                </a:cubicBezTo>
                <a:cubicBezTo>
                  <a:pt x="416653" y="1673730"/>
                  <a:pt x="385893" y="1712878"/>
                  <a:pt x="427838" y="1677924"/>
                </a:cubicBezTo>
                <a:cubicBezTo>
                  <a:pt x="436952" y="1670329"/>
                  <a:pt x="443891" y="1660352"/>
                  <a:pt x="453005" y="1652757"/>
                </a:cubicBezTo>
                <a:cubicBezTo>
                  <a:pt x="460750" y="1646302"/>
                  <a:pt x="470427" y="1642434"/>
                  <a:pt x="478172" y="1635979"/>
                </a:cubicBezTo>
                <a:cubicBezTo>
                  <a:pt x="487286" y="1628384"/>
                  <a:pt x="494331" y="1618533"/>
                  <a:pt x="503339" y="1610812"/>
                </a:cubicBezTo>
                <a:cubicBezTo>
                  <a:pt x="513955" y="1601713"/>
                  <a:pt x="526503" y="1594998"/>
                  <a:pt x="536895" y="1585645"/>
                </a:cubicBezTo>
                <a:cubicBezTo>
                  <a:pt x="554532" y="1569772"/>
                  <a:pt x="574067" y="1555054"/>
                  <a:pt x="587229" y="1535311"/>
                </a:cubicBezTo>
                <a:cubicBezTo>
                  <a:pt x="592822" y="1526922"/>
                  <a:pt x="596878" y="1517273"/>
                  <a:pt x="604007" y="1510144"/>
                </a:cubicBezTo>
                <a:cubicBezTo>
                  <a:pt x="613894" y="1500257"/>
                  <a:pt x="627171" y="1494330"/>
                  <a:pt x="637563" y="1484977"/>
                </a:cubicBezTo>
                <a:cubicBezTo>
                  <a:pt x="655200" y="1469104"/>
                  <a:pt x="671119" y="1451421"/>
                  <a:pt x="687897" y="1434643"/>
                </a:cubicBezTo>
                <a:cubicBezTo>
                  <a:pt x="696286" y="1426254"/>
                  <a:pt x="706483" y="1419347"/>
                  <a:pt x="713064" y="1409476"/>
                </a:cubicBezTo>
                <a:cubicBezTo>
                  <a:pt x="718657" y="1401087"/>
                  <a:pt x="722713" y="1391438"/>
                  <a:pt x="729842" y="1384309"/>
                </a:cubicBezTo>
                <a:cubicBezTo>
                  <a:pt x="736971" y="1377180"/>
                  <a:pt x="746620" y="1373124"/>
                  <a:pt x="755009" y="1367531"/>
                </a:cubicBezTo>
                <a:cubicBezTo>
                  <a:pt x="785769" y="1321392"/>
                  <a:pt x="755009" y="1360540"/>
                  <a:pt x="796954" y="1325586"/>
                </a:cubicBezTo>
                <a:cubicBezTo>
                  <a:pt x="806068" y="1317991"/>
                  <a:pt x="813007" y="1308014"/>
                  <a:pt x="822121" y="1300419"/>
                </a:cubicBezTo>
                <a:cubicBezTo>
                  <a:pt x="829866" y="1293964"/>
                  <a:pt x="839134" y="1289571"/>
                  <a:pt x="847288" y="1283641"/>
                </a:cubicBezTo>
                <a:cubicBezTo>
                  <a:pt x="869903" y="1267194"/>
                  <a:pt x="891133" y="1248818"/>
                  <a:pt x="914400" y="1233307"/>
                </a:cubicBezTo>
                <a:cubicBezTo>
                  <a:pt x="979449" y="1189941"/>
                  <a:pt x="945604" y="1206128"/>
                  <a:pt x="1015068" y="1182973"/>
                </a:cubicBezTo>
                <a:lnTo>
                  <a:pt x="1040235" y="1174584"/>
                </a:lnTo>
                <a:cubicBezTo>
                  <a:pt x="1110143" y="1177380"/>
                  <a:pt x="1180173" y="1177988"/>
                  <a:pt x="1249959" y="1182973"/>
                </a:cubicBezTo>
                <a:cubicBezTo>
                  <a:pt x="1258779" y="1183603"/>
                  <a:pt x="1266547" y="1189217"/>
                  <a:pt x="1275126" y="1191362"/>
                </a:cubicBezTo>
                <a:cubicBezTo>
                  <a:pt x="1291071" y="1195348"/>
                  <a:pt x="1333403" y="1201681"/>
                  <a:pt x="1350627" y="1208140"/>
                </a:cubicBezTo>
                <a:cubicBezTo>
                  <a:pt x="1362336" y="1212531"/>
                  <a:pt x="1372998" y="1219325"/>
                  <a:pt x="1384183" y="1224918"/>
                </a:cubicBezTo>
                <a:cubicBezTo>
                  <a:pt x="1466432" y="1334584"/>
                  <a:pt x="1360916" y="1201651"/>
                  <a:pt x="1434517" y="1275252"/>
                </a:cubicBezTo>
                <a:cubicBezTo>
                  <a:pt x="1441646" y="1282381"/>
                  <a:pt x="1444840" y="1292674"/>
                  <a:pt x="1451295" y="1300419"/>
                </a:cubicBezTo>
                <a:cubicBezTo>
                  <a:pt x="1458890" y="1309533"/>
                  <a:pt x="1468867" y="1316472"/>
                  <a:pt x="1476462" y="1325586"/>
                </a:cubicBezTo>
                <a:cubicBezTo>
                  <a:pt x="1482917" y="1333331"/>
                  <a:pt x="1486111" y="1343624"/>
                  <a:pt x="1493240" y="1350753"/>
                </a:cubicBezTo>
                <a:cubicBezTo>
                  <a:pt x="1503127" y="1360640"/>
                  <a:pt x="1515611" y="1367531"/>
                  <a:pt x="1526796" y="1375920"/>
                </a:cubicBezTo>
                <a:cubicBezTo>
                  <a:pt x="1532389" y="1387105"/>
                  <a:pt x="1537369" y="1398618"/>
                  <a:pt x="1543574" y="1409476"/>
                </a:cubicBezTo>
                <a:cubicBezTo>
                  <a:pt x="1553387" y="1426650"/>
                  <a:pt x="1574716" y="1453795"/>
                  <a:pt x="1585519" y="1468199"/>
                </a:cubicBezTo>
                <a:cubicBezTo>
                  <a:pt x="1588315" y="1476588"/>
                  <a:pt x="1589003" y="1486008"/>
                  <a:pt x="1593908" y="1493366"/>
                </a:cubicBezTo>
                <a:cubicBezTo>
                  <a:pt x="1631014" y="1549025"/>
                  <a:pt x="1608406" y="1488807"/>
                  <a:pt x="1635853" y="1543700"/>
                </a:cubicBezTo>
                <a:cubicBezTo>
                  <a:pt x="1654109" y="1580212"/>
                  <a:pt x="1631926" y="1561691"/>
                  <a:pt x="1661020" y="1602423"/>
                </a:cubicBezTo>
                <a:cubicBezTo>
                  <a:pt x="1667916" y="1612077"/>
                  <a:pt x="1677798" y="1619201"/>
                  <a:pt x="1686187" y="1627590"/>
                </a:cubicBezTo>
                <a:cubicBezTo>
                  <a:pt x="1688983" y="1635979"/>
                  <a:pt x="1690282" y="1645027"/>
                  <a:pt x="1694576" y="1652757"/>
                </a:cubicBezTo>
                <a:cubicBezTo>
                  <a:pt x="1704369" y="1670384"/>
                  <a:pt x="1728132" y="1703091"/>
                  <a:pt x="1728132" y="1703091"/>
                </a:cubicBezTo>
                <a:lnTo>
                  <a:pt x="1719743" y="1736647"/>
                </a:lnTo>
              </a:path>
            </a:pathLst>
          </a:cu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E95FBB2F-F15E-418A-82FC-14F56315D575}"/>
              </a:ext>
            </a:extLst>
          </p:cNvPr>
          <p:cNvCxnSpPr/>
          <p:nvPr/>
        </p:nvCxnSpPr>
        <p:spPr>
          <a:xfrm flipV="1">
            <a:off x="202593" y="3904721"/>
            <a:ext cx="0" cy="244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B5A09283-1395-4445-ABBA-4869A4BF5F3A}"/>
              </a:ext>
            </a:extLst>
          </p:cNvPr>
          <p:cNvCxnSpPr>
            <a:cxnSpLocks/>
          </p:cNvCxnSpPr>
          <p:nvPr/>
        </p:nvCxnSpPr>
        <p:spPr>
          <a:xfrm flipV="1">
            <a:off x="-669862" y="5715911"/>
            <a:ext cx="24495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C526C7B1-47E9-4DD4-8209-E13FC72AFC5D}"/>
              </a:ext>
            </a:extLst>
          </p:cNvPr>
          <p:cNvSpPr/>
          <p:nvPr/>
        </p:nvSpPr>
        <p:spPr>
          <a:xfrm>
            <a:off x="1133771" y="4502748"/>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2F0450ED-054A-4053-9D6C-B5C1126878A6}"/>
              </a:ext>
            </a:extLst>
          </p:cNvPr>
          <p:cNvSpPr/>
          <p:nvPr/>
        </p:nvSpPr>
        <p:spPr>
          <a:xfrm>
            <a:off x="435231" y="5418838"/>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5BCBFEEC-D0DD-4851-8470-D2EC44A3376B}"/>
              </a:ext>
            </a:extLst>
          </p:cNvPr>
          <p:cNvSpPr/>
          <p:nvPr/>
        </p:nvSpPr>
        <p:spPr>
          <a:xfrm>
            <a:off x="242552" y="4627568"/>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47A840F9-BE0F-4F2F-B65D-AB21D7C52323}"/>
              </a:ext>
            </a:extLst>
          </p:cNvPr>
          <p:cNvSpPr/>
          <p:nvPr/>
        </p:nvSpPr>
        <p:spPr>
          <a:xfrm>
            <a:off x="1118947" y="5356923"/>
            <a:ext cx="150997" cy="150997"/>
          </a:xfrm>
          <a:prstGeom prst="ellipse">
            <a:avLst/>
          </a:prstGeom>
          <a:solidFill>
            <a:schemeClr val="accent2"/>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연결선 8">
            <a:extLst>
              <a:ext uri="{FF2B5EF4-FFF2-40B4-BE49-F238E27FC236}">
                <a16:creationId xmlns:a16="http://schemas.microsoft.com/office/drawing/2014/main" id="{5B944F83-9D5A-40F0-B6BF-63BF5379A046}"/>
              </a:ext>
            </a:extLst>
          </p:cNvPr>
          <p:cNvCxnSpPr/>
          <p:nvPr/>
        </p:nvCxnSpPr>
        <p:spPr>
          <a:xfrm>
            <a:off x="0" y="3984771"/>
            <a:ext cx="2030135" cy="2030135"/>
          </a:xfrm>
          <a:prstGeom prst="line">
            <a:avLst/>
          </a:prstGeom>
        </p:spPr>
        <p:style>
          <a:lnRef idx="1">
            <a:schemeClr val="dk1"/>
          </a:lnRef>
          <a:fillRef idx="0">
            <a:schemeClr val="dk1"/>
          </a:fillRef>
          <a:effectRef idx="0">
            <a:schemeClr val="dk1"/>
          </a:effectRef>
          <a:fontRef idx="minor">
            <a:schemeClr val="tx1"/>
          </a:fontRef>
        </p:style>
      </p:cxnSp>
      <p:sp>
        <p:nvSpPr>
          <p:cNvPr id="69" name="타원 68">
            <a:extLst>
              <a:ext uri="{FF2B5EF4-FFF2-40B4-BE49-F238E27FC236}">
                <a16:creationId xmlns:a16="http://schemas.microsoft.com/office/drawing/2014/main" id="{637FC662-2697-4E07-A88E-E127D3FDDDA9}"/>
              </a:ext>
            </a:extLst>
          </p:cNvPr>
          <p:cNvSpPr/>
          <p:nvPr/>
        </p:nvSpPr>
        <p:spPr>
          <a:xfrm>
            <a:off x="1597044" y="4718878"/>
            <a:ext cx="150997" cy="15099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8A6FFF8D-3A71-48D3-A500-7D9E75903E53}"/>
              </a:ext>
            </a:extLst>
          </p:cNvPr>
          <p:cNvCxnSpPr>
            <a:cxnSpLocks/>
          </p:cNvCxnSpPr>
          <p:nvPr/>
        </p:nvCxnSpPr>
        <p:spPr>
          <a:xfrm flipV="1">
            <a:off x="633083" y="4910568"/>
            <a:ext cx="928583" cy="5218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7C5A44C-539D-4545-A910-2019FD7A44FE}"/>
              </a:ext>
            </a:extLst>
          </p:cNvPr>
          <p:cNvSpPr txBox="1"/>
          <p:nvPr/>
        </p:nvSpPr>
        <p:spPr>
          <a:xfrm>
            <a:off x="-984013" y="5774755"/>
            <a:ext cx="3068469"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data</a:t>
            </a:r>
            <a:r>
              <a:rPr lang="ko-KR" altLang="en-US" sz="2400">
                <a:solidFill>
                  <a:schemeClr val="tx1"/>
                </a:solidFill>
                <a:latin typeface="고도 M" panose="02000503000000020004" pitchFamily="2" charset="-127"/>
                <a:ea typeface="고도 M" panose="02000503000000020004" pitchFamily="2" charset="-127"/>
              </a:rPr>
              <a:t>의 왜곡이</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은닉층 활성화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함수의 사용 이유이다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57750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419805"/>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71128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681526"/>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34183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341831"/>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221032"/>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496508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4965082"/>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396349"/>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42051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420511"/>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399304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165516"/>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165516"/>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396349"/>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396349"/>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464747"/>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074786"/>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182397"/>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182397"/>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183262"/>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183262"/>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138518"/>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234489"/>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234489"/>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258980"/>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258980"/>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396349"/>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399345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396349"/>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161784"/>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161784"/>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711193"/>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34183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341831"/>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714995"/>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499855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4998551"/>
                <a:ext cx="386575" cy="400110"/>
              </a:xfrm>
              <a:prstGeom prst="rect">
                <a:avLst/>
              </a:prstGeom>
              <a:blipFill>
                <a:blip r:embed="rId13"/>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4102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410247"/>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38837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38837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40756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407567"/>
                <a:ext cx="386575" cy="400110"/>
              </a:xfrm>
              <a:prstGeom prst="rect">
                <a:avLst/>
              </a:prstGeom>
              <a:blipFill>
                <a:blip r:embed="rId16"/>
                <a:stretch>
                  <a:fillRect r="-1093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169709" y="1788066"/>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169709" y="1788066"/>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108693"/>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108693"/>
                <a:ext cx="1846979"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788487"/>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2946134"/>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2946134"/>
                <a:ext cx="1242776" cy="635559"/>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170250"/>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63562" y="55778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58362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65267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683096"/>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728523"/>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551307"/>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474896"/>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5970368"/>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597036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032031"/>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5952436"/>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312880"/>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312880"/>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312880"/>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312880"/>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241487"/>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9" name="TextBox 78">
            <a:extLst>
              <a:ext uri="{FF2B5EF4-FFF2-40B4-BE49-F238E27FC236}">
                <a16:creationId xmlns:a16="http://schemas.microsoft.com/office/drawing/2014/main" id="{FAA0C981-4604-4F62-9F86-4BA41830C30C}"/>
              </a:ext>
            </a:extLst>
          </p:cNvPr>
          <p:cNvSpPr txBox="1"/>
          <p:nvPr/>
        </p:nvSpPr>
        <p:spPr>
          <a:xfrm>
            <a:off x="7165755" y="471171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1" name="TextBox 80">
            <a:extLst>
              <a:ext uri="{FF2B5EF4-FFF2-40B4-BE49-F238E27FC236}">
                <a16:creationId xmlns:a16="http://schemas.microsoft.com/office/drawing/2014/main" id="{3A326068-E7F3-49C9-AD33-1A8A2B9C4248}"/>
              </a:ext>
            </a:extLst>
          </p:cNvPr>
          <p:cNvSpPr txBox="1"/>
          <p:nvPr/>
        </p:nvSpPr>
        <p:spPr>
          <a:xfrm>
            <a:off x="7088262" y="5404677"/>
            <a:ext cx="55335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Err</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88371"/>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88371"/>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804855" y="895713"/>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804855" y="895713"/>
                <a:ext cx="1414170" cy="400110"/>
              </a:xfrm>
              <a:prstGeom prst="rect">
                <a:avLst/>
              </a:prstGeom>
              <a:blipFill>
                <a:blip r:embed="rId24"/>
                <a:stretch>
                  <a:fillRect l="-431" t="-9091" r="-3879"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336318"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850311F6-1C4F-4A58-9BFD-8B1D0ECB1303}"/>
              </a:ext>
            </a:extLst>
          </p:cNvPr>
          <p:cNvSpPr txBox="1"/>
          <p:nvPr/>
        </p:nvSpPr>
        <p:spPr>
          <a:xfrm>
            <a:off x="7860776" y="2568095"/>
            <a:ext cx="188384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err_to_hidden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p:nvGrpSpPr>
          <p:cNvPr id="4" name="그룹 3">
            <a:extLst>
              <a:ext uri="{FF2B5EF4-FFF2-40B4-BE49-F238E27FC236}">
                <a16:creationId xmlns:a16="http://schemas.microsoft.com/office/drawing/2014/main" id="{6839F36E-E185-4911-B0E9-39D5B46598E4}"/>
              </a:ext>
            </a:extLst>
          </p:cNvPr>
          <p:cNvGrpSpPr/>
          <p:nvPr/>
        </p:nvGrpSpPr>
        <p:grpSpPr>
          <a:xfrm>
            <a:off x="195758" y="3104794"/>
            <a:ext cx="9851154" cy="2894685"/>
            <a:chOff x="195758" y="3104794"/>
            <a:chExt cx="9851154" cy="2894685"/>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26"/>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27"/>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28"/>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29"/>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3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31"/>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639176" y="4392194"/>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639176" y="4392194"/>
                  <a:ext cx="968937" cy="307777"/>
                </a:xfrm>
                <a:prstGeom prst="rect">
                  <a:avLst/>
                </a:prstGeom>
                <a:blipFill>
                  <a:blip r:embed="rId32"/>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33"/>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34"/>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35"/>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36"/>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37"/>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38"/>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39"/>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40"/>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4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4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43"/>
                  <a:stretch>
                    <a:fillRect/>
                  </a:stretch>
                </a:blipFill>
              </p:spPr>
              <p:txBody>
                <a:bodyPr/>
                <a:lstStyle/>
                <a:p>
                  <a:r>
                    <a:rPr lang="ko-KR" altLang="en-US">
                      <a:noFill/>
                    </a:rPr>
                    <a:t> </a:t>
                  </a:r>
                </a:p>
              </p:txBody>
            </p:sp>
          </mc:Fallback>
        </mc:AlternateContent>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98546"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E6695DDB-A490-4510-BFDB-C057E390B941}"/>
                </a:ext>
              </a:extLst>
            </p:cNvPr>
            <p:cNvSpPr txBox="1"/>
            <p:nvPr/>
          </p:nvSpPr>
          <p:spPr>
            <a:xfrm>
              <a:off x="4538419" y="3212006"/>
              <a:ext cx="75052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(k, 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0" name="TextBox 79">
              <a:extLst>
                <a:ext uri="{FF2B5EF4-FFF2-40B4-BE49-F238E27FC236}">
                  <a16:creationId xmlns:a16="http://schemas.microsoft.com/office/drawing/2014/main" id="{167C97CD-08C4-4DE0-84CC-0FC5CA3421E5}"/>
                </a:ext>
              </a:extLst>
            </p:cNvPr>
            <p:cNvSpPr txBox="1"/>
            <p:nvPr/>
          </p:nvSpPr>
          <p:spPr>
            <a:xfrm>
              <a:off x="2441825" y="4139931"/>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2675F810-4C03-46CC-B598-02E68CFD181A}"/>
                </a:ext>
              </a:extLst>
            </p:cNvPr>
            <p:cNvSpPr txBox="1"/>
            <p:nvPr/>
          </p:nvSpPr>
          <p:spPr>
            <a:xfrm>
              <a:off x="5770934" y="4134856"/>
              <a:ext cx="81304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3" name="TextBox 82">
              <a:extLst>
                <a:ext uri="{FF2B5EF4-FFF2-40B4-BE49-F238E27FC236}">
                  <a16:creationId xmlns:a16="http://schemas.microsoft.com/office/drawing/2014/main" id="{F68DE033-F705-4C21-92D6-EE832A261B5C}"/>
                </a:ext>
              </a:extLst>
            </p:cNvPr>
            <p:cNvSpPr txBox="1"/>
            <p:nvPr/>
          </p:nvSpPr>
          <p:spPr>
            <a:xfrm>
              <a:off x="7364571" y="4791902"/>
              <a:ext cx="81304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p:spTree>
    <p:extLst>
      <p:ext uri="{BB962C8B-B14F-4D97-AF65-F5344CB8AC3E}">
        <p14:creationId xmlns:p14="http://schemas.microsoft.com/office/powerpoint/2010/main" val="36208874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6" name="TextBox 95">
            <a:extLst>
              <a:ext uri="{FF2B5EF4-FFF2-40B4-BE49-F238E27FC236}">
                <a16:creationId xmlns:a16="http://schemas.microsoft.com/office/drawing/2014/main" id="{7F80A551-5EFA-416B-937F-88DBA75A62E6}"/>
              </a:ext>
            </a:extLst>
          </p:cNvPr>
          <p:cNvSpPr txBox="1"/>
          <p:nvPr/>
        </p:nvSpPr>
        <p:spPr>
          <a:xfrm>
            <a:off x="2541934" y="4101856"/>
            <a:ext cx="76335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7" name="TextBox 96">
            <a:extLst>
              <a:ext uri="{FF2B5EF4-FFF2-40B4-BE49-F238E27FC236}">
                <a16:creationId xmlns:a16="http://schemas.microsoft.com/office/drawing/2014/main" id="{B3A3C159-54ED-411E-B92D-93B9405D5BDB}"/>
              </a:ext>
            </a:extLst>
          </p:cNvPr>
          <p:cNvSpPr txBox="1"/>
          <p:nvPr/>
        </p:nvSpPr>
        <p:spPr>
          <a:xfrm>
            <a:off x="2441845" y="3632081"/>
            <a:ext cx="99899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(364,2)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타원 6">
            <a:extLst>
              <a:ext uri="{FF2B5EF4-FFF2-40B4-BE49-F238E27FC236}">
                <a16:creationId xmlns:a16="http://schemas.microsoft.com/office/drawing/2014/main" id="{E94EAD17-A972-46A1-8AC3-7EBE483FCC98}"/>
              </a:ext>
            </a:extLst>
          </p:cNvPr>
          <p:cNvSpPr/>
          <p:nvPr/>
        </p:nvSpPr>
        <p:spPr>
          <a:xfrm>
            <a:off x="4312120" y="53551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2B7649A-7C62-47B9-9255-964FDA6BCA65}"/>
              </a:ext>
            </a:extLst>
          </p:cNvPr>
          <p:cNvSpPr/>
          <p:nvPr/>
        </p:nvSpPr>
        <p:spPr>
          <a:xfrm>
            <a:off x="2656983" y="53551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3EDC9CDF-8C94-4920-BFE4-0D000172A2EB}"/>
              </a:ext>
            </a:extLst>
          </p:cNvPr>
          <p:cNvSpPr/>
          <p:nvPr/>
        </p:nvSpPr>
        <p:spPr>
          <a:xfrm>
            <a:off x="5911777" y="53551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48A1FCA-021F-410E-9F76-9A6ABFB709A6}"/>
              </a:ext>
            </a:extLst>
          </p:cNvPr>
          <p:cNvCxnSpPr>
            <a:cxnSpLocks/>
            <a:stCxn id="14" idx="3"/>
          </p:cNvCxnSpPr>
          <p:nvPr/>
        </p:nvCxnSpPr>
        <p:spPr>
          <a:xfrm flipV="1">
            <a:off x="2042264" y="578186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34E05543-E9E1-4DD1-BF21-6EC6DCAA87FA}"/>
              </a:ext>
            </a:extLst>
          </p:cNvPr>
          <p:cNvCxnSpPr>
            <a:cxnSpLocks/>
            <a:endCxn id="8" idx="1"/>
          </p:cNvCxnSpPr>
          <p:nvPr/>
        </p:nvCxnSpPr>
        <p:spPr>
          <a:xfrm>
            <a:off x="2388353" y="507334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E01AA73B-4A58-4616-A56C-BFE7F07FAC6F}"/>
              </a:ext>
            </a:extLst>
          </p:cNvPr>
          <p:cNvCxnSpPr>
            <a:cxnSpLocks/>
            <a:endCxn id="8" idx="3"/>
          </p:cNvCxnSpPr>
          <p:nvPr/>
        </p:nvCxnSpPr>
        <p:spPr>
          <a:xfrm flipV="1">
            <a:off x="2380375" y="604358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71260A-C8B1-4976-96A2-F79C503CA9F2}"/>
                  </a:ext>
                </a:extLst>
              </p:cNvPr>
              <p:cNvSpPr txBox="1"/>
              <p:nvPr/>
            </p:nvSpPr>
            <p:spPr>
              <a:xfrm>
                <a:off x="1988577" y="47038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8571260A-C8B1-4976-96A2-F79C503CA9F2}"/>
                  </a:ext>
                </a:extLst>
              </p:cNvPr>
              <p:cNvSpPr txBox="1">
                <a:spLocks noRot="1" noChangeAspect="1" noMove="1" noResize="1" noEditPoints="1" noAdjustHandles="1" noChangeArrowheads="1" noChangeShapeType="1" noTextEdit="1"/>
              </p:cNvSpPr>
              <p:nvPr/>
            </p:nvSpPr>
            <p:spPr>
              <a:xfrm>
                <a:off x="1988577" y="4703886"/>
                <a:ext cx="386575" cy="400110"/>
              </a:xfrm>
              <a:prstGeom prst="rect">
                <a:avLst/>
              </a:prstGeom>
              <a:blipFill>
                <a:blip r:embed="rId3"/>
                <a:stretch>
                  <a:fillRect r="-20313" b="-3077"/>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42DEC5-48CE-40EB-8255-FD3AE3B63461}"/>
              </a:ext>
            </a:extLst>
          </p:cNvPr>
          <p:cNvSpPr txBox="1"/>
          <p:nvPr/>
        </p:nvSpPr>
        <p:spPr>
          <a:xfrm>
            <a:off x="1655689" y="558308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0E98E8-0955-4757-8AA6-2EACF4BDE4D8}"/>
                  </a:ext>
                </a:extLst>
              </p:cNvPr>
              <p:cNvSpPr txBox="1"/>
              <p:nvPr/>
            </p:nvSpPr>
            <p:spPr>
              <a:xfrm>
                <a:off x="2042264" y="632713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1C0E98E8-0955-4757-8AA6-2EACF4BDE4D8}"/>
                  </a:ext>
                </a:extLst>
              </p:cNvPr>
              <p:cNvSpPr txBox="1">
                <a:spLocks noRot="1" noChangeAspect="1" noMove="1" noResize="1" noEditPoints="1" noAdjustHandles="1" noChangeArrowheads="1" noChangeShapeType="1" noTextEdit="1"/>
              </p:cNvSpPr>
              <p:nvPr/>
            </p:nvSpPr>
            <p:spPr>
              <a:xfrm>
                <a:off x="2042264" y="6327137"/>
                <a:ext cx="386575" cy="400110"/>
              </a:xfrm>
              <a:prstGeom prst="rect">
                <a:avLst/>
              </a:prstGeom>
              <a:blipFill>
                <a:blip r:embed="rId4"/>
                <a:stretch>
                  <a:fillRect r="-3175" b="-1515"/>
                </a:stretch>
              </a:blipFill>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9FBE216F-234F-46E3-97E3-E1B085EB5B72}"/>
              </a:ext>
            </a:extLst>
          </p:cNvPr>
          <p:cNvCxnSpPr>
            <a:cxnSpLocks/>
            <a:stCxn id="8" idx="6"/>
            <a:endCxn id="7" idx="2"/>
          </p:cNvCxnSpPr>
          <p:nvPr/>
        </p:nvCxnSpPr>
        <p:spPr>
          <a:xfrm>
            <a:off x="3463585" y="575840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66E0DF-84BE-45ED-A160-7FA609203971}"/>
                  </a:ext>
                </a:extLst>
              </p:cNvPr>
              <p:cNvSpPr txBox="1"/>
              <p:nvPr/>
            </p:nvSpPr>
            <p:spPr>
              <a:xfrm>
                <a:off x="3708675" y="578256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A166E0DF-84BE-45ED-A160-7FA609203971}"/>
                  </a:ext>
                </a:extLst>
              </p:cNvPr>
              <p:cNvSpPr txBox="1">
                <a:spLocks noRot="1" noChangeAspect="1" noMove="1" noResize="1" noEditPoints="1" noAdjustHandles="1" noChangeArrowheads="1" noChangeShapeType="1" noTextEdit="1"/>
              </p:cNvSpPr>
              <p:nvPr/>
            </p:nvSpPr>
            <p:spPr>
              <a:xfrm>
                <a:off x="3708675" y="5782566"/>
                <a:ext cx="386575" cy="400110"/>
              </a:xfrm>
              <a:prstGeom prst="rect">
                <a:avLst/>
              </a:prstGeom>
              <a:blipFill>
                <a:blip r:embed="rId5"/>
                <a:stretch>
                  <a:fillRect r="-1563" b="-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39738EF7-59D1-4EB1-B9A1-A013D055893E}"/>
                  </a:ext>
                </a:extLst>
              </p:cNvPr>
              <p:cNvSpPr/>
              <p:nvPr/>
            </p:nvSpPr>
            <p:spPr>
              <a:xfrm>
                <a:off x="4305095" y="554445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24" name="직사각형 23">
                <a:extLst>
                  <a:ext uri="{FF2B5EF4-FFF2-40B4-BE49-F238E27FC236}">
                    <a16:creationId xmlns:a16="http://schemas.microsoft.com/office/drawing/2014/main" id="{39738EF7-59D1-4EB1-B9A1-A013D055893E}"/>
                  </a:ext>
                </a:extLst>
              </p:cNvPr>
              <p:cNvSpPr>
                <a:spLocks noRot="1" noChangeAspect="1" noMove="1" noResize="1" noEditPoints="1" noAdjustHandles="1" noChangeArrowheads="1" noChangeShapeType="1" noTextEdit="1"/>
              </p:cNvSpPr>
              <p:nvPr/>
            </p:nvSpPr>
            <p:spPr>
              <a:xfrm>
                <a:off x="4305095" y="5544452"/>
                <a:ext cx="874108" cy="51603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FE7E28-A57A-4300-B0E2-2CF76A36CE36}"/>
                  </a:ext>
                </a:extLst>
              </p:cNvPr>
              <p:cNvSpPr txBox="1"/>
              <p:nvPr/>
            </p:nvSpPr>
            <p:spPr>
              <a:xfrm>
                <a:off x="2595233" y="559654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FFE7E28-A57A-4300-B0E2-2CF76A36CE36}"/>
                  </a:ext>
                </a:extLst>
              </p:cNvPr>
              <p:cNvSpPr txBox="1">
                <a:spLocks noRot="1" noChangeAspect="1" noMove="1" noResize="1" noEditPoints="1" noAdjustHandles="1" noChangeArrowheads="1" noChangeShapeType="1" noTextEdit="1"/>
              </p:cNvSpPr>
              <p:nvPr/>
            </p:nvSpPr>
            <p:spPr>
              <a:xfrm>
                <a:off x="2595233" y="5596544"/>
                <a:ext cx="968937" cy="307777"/>
              </a:xfrm>
              <a:prstGeom prst="rect">
                <a:avLst/>
              </a:prstGeom>
              <a:blipFill>
                <a:blip r:embed="rId7"/>
                <a:stretch>
                  <a:fillRect t="-588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7E715F-2EAA-45DE-99B4-FA9DBB3D8EEB}"/>
                  </a:ext>
                </a:extLst>
              </p:cNvPr>
              <p:cNvSpPr txBox="1"/>
              <p:nvPr/>
            </p:nvSpPr>
            <p:spPr>
              <a:xfrm>
                <a:off x="5726801" y="5621035"/>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4B7E715F-2EAA-45DE-99B4-FA9DBB3D8EEB}"/>
                  </a:ext>
                </a:extLst>
              </p:cNvPr>
              <p:cNvSpPr txBox="1">
                <a:spLocks noRot="1" noChangeAspect="1" noMove="1" noResize="1" noEditPoints="1" noAdjustHandles="1" noChangeArrowheads="1" noChangeShapeType="1" noTextEdit="1"/>
              </p:cNvSpPr>
              <p:nvPr/>
            </p:nvSpPr>
            <p:spPr>
              <a:xfrm>
                <a:off x="5726801" y="5621035"/>
                <a:ext cx="1227269" cy="307777"/>
              </a:xfrm>
              <a:prstGeom prst="rect">
                <a:avLst/>
              </a:prstGeom>
              <a:blipFill>
                <a:blip r:embed="rId8"/>
                <a:stretch>
                  <a:fillRect/>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a16="http://schemas.microsoft.com/office/drawing/2014/main" id="{78C9BEC9-8C56-4F5A-B1B4-9A6AC18BC6EB}"/>
              </a:ext>
            </a:extLst>
          </p:cNvPr>
          <p:cNvCxnSpPr>
            <a:cxnSpLocks/>
            <a:stCxn id="7" idx="6"/>
            <a:endCxn id="9" idx="2"/>
          </p:cNvCxnSpPr>
          <p:nvPr/>
        </p:nvCxnSpPr>
        <p:spPr>
          <a:xfrm>
            <a:off x="5118722" y="575840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22FC871-D8DA-4565-B099-DD2FDEC50FB5}"/>
              </a:ext>
            </a:extLst>
          </p:cNvPr>
          <p:cNvCxnSpPr>
            <a:cxnSpLocks/>
          </p:cNvCxnSpPr>
          <p:nvPr/>
        </p:nvCxnSpPr>
        <p:spPr>
          <a:xfrm>
            <a:off x="6718380" y="575840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64E1D5D-846C-48A7-B1D0-684CD0CF6CB9}"/>
              </a:ext>
            </a:extLst>
          </p:cNvPr>
          <p:cNvCxnSpPr>
            <a:cxnSpLocks/>
          </p:cNvCxnSpPr>
          <p:nvPr/>
        </p:nvCxnSpPr>
        <p:spPr>
          <a:xfrm>
            <a:off x="5642612" y="507324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F98F94-A256-47CD-8140-EB9346FB1AF8}"/>
                  </a:ext>
                </a:extLst>
              </p:cNvPr>
              <p:cNvSpPr txBox="1"/>
              <p:nvPr/>
            </p:nvSpPr>
            <p:spPr>
              <a:xfrm>
                <a:off x="5198232" y="47038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CBF98F94-A256-47CD-8140-EB9346FB1AF8}"/>
                  </a:ext>
                </a:extLst>
              </p:cNvPr>
              <p:cNvSpPr txBox="1">
                <a:spLocks noRot="1" noChangeAspect="1" noMove="1" noResize="1" noEditPoints="1" noAdjustHandles="1" noChangeArrowheads="1" noChangeShapeType="1" noTextEdit="1"/>
              </p:cNvSpPr>
              <p:nvPr/>
            </p:nvSpPr>
            <p:spPr>
              <a:xfrm>
                <a:off x="5198232" y="4703886"/>
                <a:ext cx="386575" cy="400110"/>
              </a:xfrm>
              <a:prstGeom prst="rect">
                <a:avLst/>
              </a:prstGeom>
              <a:blipFill>
                <a:blip r:embed="rId9"/>
                <a:stretch>
                  <a:fillRect r="-23810" b="-4615"/>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F2C59C09-3379-4F14-A562-740AA6AB5C19}"/>
              </a:ext>
            </a:extLst>
          </p:cNvPr>
          <p:cNvCxnSpPr>
            <a:cxnSpLocks/>
          </p:cNvCxnSpPr>
          <p:nvPr/>
        </p:nvCxnSpPr>
        <p:spPr>
          <a:xfrm flipV="1">
            <a:off x="5714410" y="607705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338CBC-4FF4-4DA8-9510-60C02E8CF2ED}"/>
                  </a:ext>
                </a:extLst>
              </p:cNvPr>
              <p:cNvSpPr txBox="1"/>
              <p:nvPr/>
            </p:nvSpPr>
            <p:spPr>
              <a:xfrm>
                <a:off x="5376299" y="636060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6B338CBC-4FF4-4DA8-9510-60C02E8CF2ED}"/>
                  </a:ext>
                </a:extLst>
              </p:cNvPr>
              <p:cNvSpPr txBox="1">
                <a:spLocks noRot="1" noChangeAspect="1" noMove="1" noResize="1" noEditPoints="1" noAdjustHandles="1" noChangeArrowheads="1" noChangeShapeType="1" noTextEdit="1"/>
              </p:cNvSpPr>
              <p:nvPr/>
            </p:nvSpPr>
            <p:spPr>
              <a:xfrm>
                <a:off x="5376299" y="6360606"/>
                <a:ext cx="386575" cy="400110"/>
              </a:xfrm>
              <a:prstGeom prst="rect">
                <a:avLst/>
              </a:prstGeom>
              <a:blipFill>
                <a:blip r:embed="rId10"/>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DA15A8B-6B81-411A-8C6A-C43A5E4DA751}"/>
                  </a:ext>
                </a:extLst>
              </p:cNvPr>
              <p:cNvSpPr txBox="1"/>
              <p:nvPr/>
            </p:nvSpPr>
            <p:spPr>
              <a:xfrm>
                <a:off x="5237737" y="577230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4DA15A8B-6B81-411A-8C6A-C43A5E4DA751}"/>
                  </a:ext>
                </a:extLst>
              </p:cNvPr>
              <p:cNvSpPr txBox="1">
                <a:spLocks noRot="1" noChangeAspect="1" noMove="1" noResize="1" noEditPoints="1" noAdjustHandles="1" noChangeArrowheads="1" noChangeShapeType="1" noTextEdit="1"/>
              </p:cNvSpPr>
              <p:nvPr/>
            </p:nvSpPr>
            <p:spPr>
              <a:xfrm>
                <a:off x="5237737" y="5772302"/>
                <a:ext cx="386575" cy="400110"/>
              </a:xfrm>
              <a:prstGeom prst="rect">
                <a:avLst/>
              </a:prstGeom>
              <a:blipFill>
                <a:blip r:embed="rId11"/>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713869-B7DB-4075-9E6C-71CEACB80786}"/>
                  </a:ext>
                </a:extLst>
              </p:cNvPr>
              <p:cNvSpPr txBox="1"/>
              <p:nvPr/>
            </p:nvSpPr>
            <p:spPr>
              <a:xfrm>
                <a:off x="6981283" y="575043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9B713869-B7DB-4075-9E6C-71CEACB80786}"/>
                  </a:ext>
                </a:extLst>
              </p:cNvPr>
              <p:cNvSpPr txBox="1">
                <a:spLocks noRot="1" noChangeAspect="1" noMove="1" noResize="1" noEditPoints="1" noAdjustHandles="1" noChangeArrowheads="1" noChangeShapeType="1" noTextEdit="1"/>
              </p:cNvSpPr>
              <p:nvPr/>
            </p:nvSpPr>
            <p:spPr>
              <a:xfrm>
                <a:off x="6981283" y="5750432"/>
                <a:ext cx="386575" cy="400110"/>
              </a:xfrm>
              <a:prstGeom prst="rect">
                <a:avLst/>
              </a:prstGeom>
              <a:blipFill>
                <a:blip r:embed="rId12"/>
                <a:stretch>
                  <a:fillRect r="-4688" b="-30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1405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1569660"/>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1024687" y="5092440"/>
                <a:ext cx="293977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smtClean="0">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1024687" y="5092440"/>
                <a:ext cx="293977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3267020" y="557963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390775" y="5180371"/>
            <a:ext cx="138611" cy="8081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609284" y="6175981"/>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2253895" y="5833819"/>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C232B574-8A80-4378-9468-F96AA75391EF}"/>
              </a:ext>
            </a:extLst>
          </p:cNvPr>
          <p:cNvSpPr/>
          <p:nvPr/>
        </p:nvSpPr>
        <p:spPr>
          <a:xfrm>
            <a:off x="3996966" y="385516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9D8357FC-FEBD-42CD-B067-8CF2B36BF67C}"/>
              </a:ext>
            </a:extLst>
          </p:cNvPr>
          <p:cNvSpPr/>
          <p:nvPr/>
        </p:nvSpPr>
        <p:spPr>
          <a:xfrm>
            <a:off x="2983209" y="385516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1B387959-4BB4-4A92-970D-37CACDAE2394}"/>
              </a:ext>
            </a:extLst>
          </p:cNvPr>
          <p:cNvSpPr/>
          <p:nvPr/>
        </p:nvSpPr>
        <p:spPr>
          <a:xfrm>
            <a:off x="4976742" y="385516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186592F6-C417-4435-BA7C-81F8C1469D67}"/>
              </a:ext>
            </a:extLst>
          </p:cNvPr>
          <p:cNvCxnSpPr>
            <a:cxnSpLocks/>
            <a:stCxn id="24" idx="3"/>
          </p:cNvCxnSpPr>
          <p:nvPr/>
        </p:nvCxnSpPr>
        <p:spPr>
          <a:xfrm>
            <a:off x="2606699" y="4093274"/>
            <a:ext cx="374358" cy="2328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25C32EE-A631-4B2A-BCD7-C2630822D7E3}"/>
              </a:ext>
            </a:extLst>
          </p:cNvPr>
          <p:cNvCxnSpPr>
            <a:cxnSpLocks/>
            <a:endCxn id="18" idx="1"/>
          </p:cNvCxnSpPr>
          <p:nvPr/>
        </p:nvCxnSpPr>
        <p:spPr>
          <a:xfrm>
            <a:off x="2818676" y="3682585"/>
            <a:ext cx="236883" cy="24492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D67FB0E4-F888-45C6-9E91-5208905705C9}"/>
              </a:ext>
            </a:extLst>
          </p:cNvPr>
          <p:cNvCxnSpPr>
            <a:cxnSpLocks/>
            <a:endCxn id="18" idx="3"/>
          </p:cNvCxnSpPr>
          <p:nvPr/>
        </p:nvCxnSpPr>
        <p:spPr>
          <a:xfrm flipV="1">
            <a:off x="2813789" y="4276850"/>
            <a:ext cx="241770" cy="2616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92F0896-E190-4C37-8531-C69781CC04DD}"/>
                  </a:ext>
                </a:extLst>
              </p:cNvPr>
              <p:cNvSpPr txBox="1"/>
              <p:nvPr/>
            </p:nvSpPr>
            <p:spPr>
              <a:xfrm>
                <a:off x="2573816" y="3456297"/>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W</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B92F0896-E190-4C37-8531-C69781CC04DD}"/>
                  </a:ext>
                </a:extLst>
              </p:cNvPr>
              <p:cNvSpPr txBox="1">
                <a:spLocks noRot="1" noChangeAspect="1" noMove="1" noResize="1" noEditPoints="1" noAdjustHandles="1" noChangeArrowheads="1" noChangeShapeType="1" noTextEdit="1"/>
              </p:cNvSpPr>
              <p:nvPr/>
            </p:nvSpPr>
            <p:spPr>
              <a:xfrm>
                <a:off x="2573816" y="3456297"/>
                <a:ext cx="236774" cy="196947"/>
              </a:xfrm>
              <a:prstGeom prst="rect">
                <a:avLst/>
              </a:prstGeom>
              <a:blipFill>
                <a:blip r:embed="rId4"/>
                <a:stretch>
                  <a:fillRect r="-25641" b="-25000"/>
                </a:stretch>
              </a:blipFill>
            </p:spPr>
            <p:txBody>
              <a:bodyPr/>
              <a:lstStyle/>
              <a:p>
                <a:r>
                  <a:rPr lang="ko-KR" altLang="en-US">
                    <a:noFill/>
                  </a:rPr>
                  <a:t> </a:t>
                </a:r>
              </a:p>
            </p:txBody>
          </p:sp>
        </mc:Fallback>
      </mc:AlternateContent>
      <p:sp>
        <p:nvSpPr>
          <p:cNvPr id="24" name="TextBox 23">
            <a:extLst>
              <a:ext uri="{FF2B5EF4-FFF2-40B4-BE49-F238E27FC236}">
                <a16:creationId xmlns:a16="http://schemas.microsoft.com/office/drawing/2014/main" id="{54DF13E6-56E9-4737-A926-0C1463F36DFB}"/>
              </a:ext>
            </a:extLst>
          </p:cNvPr>
          <p:cNvSpPr txBox="1"/>
          <p:nvPr/>
        </p:nvSpPr>
        <p:spPr>
          <a:xfrm>
            <a:off x="2369925" y="3994800"/>
            <a:ext cx="236774" cy="196947"/>
          </a:xfrm>
          <a:prstGeom prst="rect">
            <a:avLst/>
          </a:prstGeom>
          <a:noFill/>
        </p:spPr>
        <p:txBody>
          <a:bodyPr wrap="square" rtlCol="0">
            <a:spAutoFit/>
          </a:bodyPr>
          <a:lstStyle/>
          <a:p>
            <a:pPr algn="l"/>
            <a:r>
              <a:rPr lang="en-US" altLang="ko-KR" sz="1100">
                <a:solidFill>
                  <a:schemeClr val="tx1"/>
                </a:solidFill>
                <a:latin typeface="Cambria Math" panose="02040503050406030204" pitchFamily="18" charset="0"/>
              </a:rPr>
              <a:t>X</a:t>
            </a:r>
            <a:endParaRPr lang="ko-KR" altLang="en-US" sz="11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40CAD30-F0F7-47D5-B513-D8D29EA79229}"/>
                  </a:ext>
                </a:extLst>
              </p:cNvPr>
              <p:cNvSpPr txBox="1"/>
              <p:nvPr/>
            </p:nvSpPr>
            <p:spPr>
              <a:xfrm>
                <a:off x="2606699" y="4450525"/>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b</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940CAD30-F0F7-47D5-B513-D8D29EA79229}"/>
                  </a:ext>
                </a:extLst>
              </p:cNvPr>
              <p:cNvSpPr txBox="1">
                <a:spLocks noRot="1" noChangeAspect="1" noMove="1" noResize="1" noEditPoints="1" noAdjustHandles="1" noChangeArrowheads="1" noChangeShapeType="1" noTextEdit="1"/>
              </p:cNvSpPr>
              <p:nvPr/>
            </p:nvSpPr>
            <p:spPr>
              <a:xfrm>
                <a:off x="2606699" y="4450525"/>
                <a:ext cx="236774" cy="196947"/>
              </a:xfrm>
              <a:prstGeom prst="rect">
                <a:avLst/>
              </a:prstGeom>
              <a:blipFill>
                <a:blip r:embed="rId5"/>
                <a:stretch>
                  <a:fillRect r="-13158" b="-28125"/>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38CF150-951D-48A6-B8B2-72BBB1777405}"/>
              </a:ext>
            </a:extLst>
          </p:cNvPr>
          <p:cNvCxnSpPr>
            <a:cxnSpLocks/>
            <a:stCxn id="18" idx="6"/>
            <a:endCxn id="17" idx="2"/>
          </p:cNvCxnSpPr>
          <p:nvPr/>
        </p:nvCxnSpPr>
        <p:spPr>
          <a:xfrm>
            <a:off x="3477246" y="4102181"/>
            <a:ext cx="51972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26F84B-4BD1-41A3-957A-C2A69A45CA56}"/>
                  </a:ext>
                </a:extLst>
              </p:cNvPr>
              <p:cNvSpPr txBox="1"/>
              <p:nvPr/>
            </p:nvSpPr>
            <p:spPr>
              <a:xfrm>
                <a:off x="3627361" y="4116978"/>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Z</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0126F84B-4BD1-41A3-957A-C2A69A45CA56}"/>
                  </a:ext>
                </a:extLst>
              </p:cNvPr>
              <p:cNvSpPr txBox="1">
                <a:spLocks noRot="1" noChangeAspect="1" noMove="1" noResize="1" noEditPoints="1" noAdjustHandles="1" noChangeArrowheads="1" noChangeShapeType="1" noTextEdit="1"/>
              </p:cNvSpPr>
              <p:nvPr/>
            </p:nvSpPr>
            <p:spPr>
              <a:xfrm>
                <a:off x="3627361" y="4116978"/>
                <a:ext cx="236774" cy="196947"/>
              </a:xfrm>
              <a:prstGeom prst="rect">
                <a:avLst/>
              </a:prstGeom>
              <a:blipFill>
                <a:blip r:embed="rId6"/>
                <a:stretch>
                  <a:fillRect r="-7692" b="-24242"/>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563FD481-EC3B-4ED8-8423-DA6F4FCF0242}"/>
              </a:ext>
            </a:extLst>
          </p:cNvPr>
          <p:cNvCxnSpPr>
            <a:cxnSpLocks/>
            <a:stCxn id="40" idx="6"/>
          </p:cNvCxnSpPr>
          <p:nvPr/>
        </p:nvCxnSpPr>
        <p:spPr>
          <a:xfrm flipV="1">
            <a:off x="6450556" y="4102181"/>
            <a:ext cx="504246" cy="24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연결선: 꺾임 31">
            <a:extLst>
              <a:ext uri="{FF2B5EF4-FFF2-40B4-BE49-F238E27FC236}">
                <a16:creationId xmlns:a16="http://schemas.microsoft.com/office/drawing/2014/main" id="{F67CD37B-F8DC-43BE-8D62-DF5143DB5323}"/>
              </a:ext>
            </a:extLst>
          </p:cNvPr>
          <p:cNvCxnSpPr>
            <a:cxnSpLocks/>
          </p:cNvCxnSpPr>
          <p:nvPr/>
        </p:nvCxnSpPr>
        <p:spPr>
          <a:xfrm rot="16200000" flipV="1">
            <a:off x="6209683" y="3531583"/>
            <a:ext cx="398969" cy="504151"/>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267820B-8C3F-49DB-A9D8-BBD9F106F0DD}"/>
              </a:ext>
            </a:extLst>
          </p:cNvPr>
          <p:cNvSpPr txBox="1"/>
          <p:nvPr/>
        </p:nvSpPr>
        <p:spPr>
          <a:xfrm>
            <a:off x="6098367" y="3292734"/>
            <a:ext cx="649493" cy="196947"/>
          </a:xfrm>
          <a:prstGeom prst="rect">
            <a:avLst/>
          </a:prstGeom>
          <a:noFill/>
        </p:spPr>
        <p:txBody>
          <a:bodyPr wrap="non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803132C4-F05F-4414-BC31-1BE179EA25EE}"/>
                  </a:ext>
                </a:extLst>
              </p:cNvPr>
              <p:cNvSpPr/>
              <p:nvPr/>
            </p:nvSpPr>
            <p:spPr>
              <a:xfrm>
                <a:off x="3992663" y="3971136"/>
                <a:ext cx="535384" cy="2671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900" b="1" i="1">
                              <a:solidFill>
                                <a:srgbClr val="000000"/>
                              </a:solidFill>
                              <a:latin typeface="Cambria Math" panose="02040503050406030204" pitchFamily="18" charset="0"/>
                              <a:ea typeface="Cambria Math" panose="02040503050406030204" pitchFamily="18" charset="0"/>
                            </a:rPr>
                          </m:ctrlPr>
                        </m:fPr>
                        <m:num>
                          <m:r>
                            <a:rPr lang="en-US" altLang="ko-KR" sz="900" b="1" i="1">
                              <a:solidFill>
                                <a:schemeClr val="tx1"/>
                              </a:solidFill>
                              <a:latin typeface="Cambria Math" panose="02040503050406030204" pitchFamily="18" charset="0"/>
                              <a:ea typeface="Cambria Math" panose="02040503050406030204" pitchFamily="18" charset="0"/>
                            </a:rPr>
                            <m:t>𝟏</m:t>
                          </m:r>
                        </m:num>
                        <m:den>
                          <m:r>
                            <a:rPr lang="en-US" altLang="ko-KR" sz="900" b="1" i="1">
                              <a:solidFill>
                                <a:srgbClr val="000000"/>
                              </a:solidFill>
                              <a:latin typeface="Cambria Math" panose="02040503050406030204" pitchFamily="18" charset="0"/>
                              <a:ea typeface="Cambria Math" panose="02040503050406030204" pitchFamily="18" charset="0"/>
                            </a:rPr>
                            <m:t>𝟏</m:t>
                          </m:r>
                          <m:sSup>
                            <m:sSupPr>
                              <m:ctrlPr>
                                <a:rPr lang="en-US" altLang="ko-KR" sz="900" b="1" i="1">
                                  <a:solidFill>
                                    <a:schemeClr val="tx1"/>
                                  </a:solidFill>
                                  <a:latin typeface="Cambria Math" panose="02040503050406030204" pitchFamily="18" charset="0"/>
                                  <a:ea typeface="Cambria Math" panose="02040503050406030204" pitchFamily="18" charset="0"/>
                                </a:rPr>
                              </m:ctrlPr>
                            </m:sSupPr>
                            <m:e>
                              <m:r>
                                <a:rPr lang="en-US" altLang="ko-KR" sz="900" b="1" i="1">
                                  <a:solidFill>
                                    <a:schemeClr val="tx1"/>
                                  </a:solidFill>
                                  <a:latin typeface="Cambria Math" panose="02040503050406030204" pitchFamily="18" charset="0"/>
                                  <a:ea typeface="Cambria Math" panose="02040503050406030204" pitchFamily="18" charset="0"/>
                                </a:rPr>
                                <m:t>+</m:t>
                              </m:r>
                              <m:r>
                                <a:rPr lang="en-US" altLang="ko-KR" sz="900" b="1" i="1">
                                  <a:solidFill>
                                    <a:schemeClr val="tx1"/>
                                  </a:solidFill>
                                  <a:latin typeface="Cambria Math" panose="02040503050406030204" pitchFamily="18" charset="0"/>
                                  <a:ea typeface="Cambria Math" panose="02040503050406030204" pitchFamily="18" charset="0"/>
                                </a:rPr>
                                <m:t>𝒆</m:t>
                              </m:r>
                            </m:e>
                            <m:sup>
                              <m:r>
                                <a:rPr lang="en-US" altLang="ko-KR" sz="900" b="1" i="1">
                                  <a:solidFill>
                                    <a:schemeClr val="tx1"/>
                                  </a:solidFill>
                                  <a:latin typeface="Cambria Math" panose="02040503050406030204" pitchFamily="18" charset="0"/>
                                  <a:ea typeface="Cambria Math" panose="02040503050406030204" pitchFamily="18" charset="0"/>
                                </a:rPr>
                                <m:t>−</m:t>
                              </m:r>
                              <m:sSub>
                                <m:sSubPr>
                                  <m:ctrlPr>
                                    <a:rPr lang="en-US" altLang="ko-KR" sz="9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900" b="1" i="1">
                                      <a:solidFill>
                                        <a:schemeClr val="tx1"/>
                                      </a:solidFill>
                                      <a:latin typeface="Cambria Math" panose="02040503050406030204" pitchFamily="18" charset="0"/>
                                      <a:ea typeface="Cambria Math" panose="02040503050406030204" pitchFamily="18" charset="0"/>
                                    </a:rPr>
                                    <m:t>Z</m:t>
                                  </m:r>
                                </m:e>
                                <m:sub>
                                  <m:r>
                                    <a:rPr lang="en-US" altLang="ko-KR" sz="9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900" b="1"/>
              </a:p>
            </p:txBody>
          </p:sp>
        </mc:Choice>
        <mc:Fallback xmlns="">
          <p:sp>
            <p:nvSpPr>
              <p:cNvPr id="34" name="직사각형 33">
                <a:extLst>
                  <a:ext uri="{FF2B5EF4-FFF2-40B4-BE49-F238E27FC236}">
                    <a16:creationId xmlns:a16="http://schemas.microsoft.com/office/drawing/2014/main" id="{803132C4-F05F-4414-BC31-1BE179EA25EE}"/>
                  </a:ext>
                </a:extLst>
              </p:cNvPr>
              <p:cNvSpPr>
                <a:spLocks noRot="1" noChangeAspect="1" noMove="1" noResize="1" noEditPoints="1" noAdjustHandles="1" noChangeArrowheads="1" noChangeShapeType="1" noTextEdit="1"/>
              </p:cNvSpPr>
              <p:nvPr/>
            </p:nvSpPr>
            <p:spPr>
              <a:xfrm>
                <a:off x="3992663" y="3971136"/>
                <a:ext cx="535384" cy="267135"/>
              </a:xfrm>
              <a:prstGeom prst="rect">
                <a:avLst/>
              </a:prstGeom>
              <a:blipFill>
                <a:blip r:embed="rId7"/>
                <a:stretch>
                  <a:fillRect b="-31818"/>
                </a:stretch>
              </a:blipFill>
            </p:spPr>
            <p:txBody>
              <a:bodyPr/>
              <a:lstStyle/>
              <a:p>
                <a:r>
                  <a:rPr lang="ko-KR" altLang="en-US">
                    <a:noFill/>
                  </a:rPr>
                  <a:t> </a:t>
                </a:r>
              </a:p>
            </p:txBody>
          </p:sp>
        </mc:Fallback>
      </mc:AlternateContent>
      <p:sp>
        <p:nvSpPr>
          <p:cNvPr id="36" name="TextBox 35">
            <a:extLst>
              <a:ext uri="{FF2B5EF4-FFF2-40B4-BE49-F238E27FC236}">
                <a16:creationId xmlns:a16="http://schemas.microsoft.com/office/drawing/2014/main" id="{4366D1AF-1F30-4009-A373-602CE44575BF}"/>
              </a:ext>
            </a:extLst>
          </p:cNvPr>
          <p:cNvSpPr txBox="1"/>
          <p:nvPr/>
        </p:nvSpPr>
        <p:spPr>
          <a:xfrm>
            <a:off x="6659971" y="4556755"/>
            <a:ext cx="573465" cy="185362"/>
          </a:xfrm>
          <a:prstGeom prst="rect">
            <a:avLst/>
          </a:prstGeom>
          <a:noFill/>
        </p:spPr>
        <p:txBody>
          <a:bodyPr wrap="none" rtlCol="0">
            <a:spAutoFit/>
          </a:bodyPr>
          <a:lstStyle/>
          <a:p>
            <a:pPr algn="l"/>
            <a:r>
              <a:rPr lang="ko-KR" altLang="en-US" sz="1000">
                <a:solidFill>
                  <a:schemeClr val="tx1"/>
                </a:solidFill>
                <a:latin typeface="고도 M" panose="02000503000000020004" pitchFamily="2" charset="-127"/>
                <a:ea typeface="고도 M" panose="02000503000000020004" pitchFamily="2" charset="-127"/>
              </a:rPr>
              <a:t>손실함수 </a:t>
            </a:r>
            <a:r>
              <a:rPr lang="en-US" altLang="ko-KR" sz="1000">
                <a:solidFill>
                  <a:schemeClr val="tx1"/>
                </a:solidFill>
                <a:latin typeface="고도 M" panose="02000503000000020004" pitchFamily="2" charset="-127"/>
                <a:ea typeface="고도 M" panose="02000503000000020004" pitchFamily="2" charset="-127"/>
              </a:rPr>
              <a:t>L</a:t>
            </a:r>
            <a:endParaRPr lang="ko-KR" altLang="en-US" sz="1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1DB129-A998-4540-8365-19BE976B978B}"/>
                  </a:ext>
                </a:extLst>
              </p:cNvPr>
              <p:cNvSpPr txBox="1"/>
              <p:nvPr/>
            </p:nvSpPr>
            <p:spPr>
              <a:xfrm>
                <a:off x="2945388" y="4003042"/>
                <a:ext cx="593465" cy="173777"/>
              </a:xfrm>
              <a:prstGeom prst="rect">
                <a:avLst/>
              </a:prstGeom>
              <a:noFill/>
            </p:spPr>
            <p:txBody>
              <a:bodyPr wrap="square" rtlCol="0">
                <a:spAutoFit/>
              </a:bodyPr>
              <a:lstStyle/>
              <a:p>
                <a14:m>
                  <m:oMath xmlns:m="http://schemas.openxmlformats.org/officeDocument/2006/math">
                    <m:sSub>
                      <m:sSubPr>
                        <m:ctrlPr>
                          <a:rPr lang="en-US" altLang="ko-KR" sz="900" b="1" i="1">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𝑿</m:t>
                        </m:r>
                        <m:r>
                          <a:rPr lang="en-US" altLang="ko-KR" sz="900" b="1" i="1">
                            <a:solidFill>
                              <a:schemeClr val="tx1"/>
                            </a:solidFill>
                            <a:latin typeface="Cambria Math" panose="02040503050406030204" pitchFamily="18" charset="0"/>
                          </a:rPr>
                          <m:t>𝑾</m:t>
                        </m:r>
                      </m:e>
                      <m:sub>
                        <m:r>
                          <a:rPr lang="en-US" altLang="ko-KR" sz="900" b="1" i="1">
                            <a:solidFill>
                              <a:schemeClr val="tx1"/>
                            </a:solidFill>
                            <a:latin typeface="Cambria Math" panose="02040503050406030204" pitchFamily="18" charset="0"/>
                          </a:rPr>
                          <m:t>𝟏</m:t>
                        </m:r>
                      </m:sub>
                    </m:sSub>
                  </m:oMath>
                </a14:m>
                <a:r>
                  <a:rPr lang="en-US" altLang="ko-KR" sz="900" b="1">
                    <a:solidFill>
                      <a:schemeClr val="tx1"/>
                    </a:solidFill>
                    <a:latin typeface="Cambria Math" panose="02040503050406030204" pitchFamily="18" charset="0"/>
                  </a:rPr>
                  <a:t>+</a:t>
                </a:r>
                <a:r>
                  <a:rPr lang="en-US" altLang="ko-KR" sz="900" b="1">
                    <a:solidFill>
                      <a:schemeClr val="tx1"/>
                    </a:solidFill>
                  </a:rPr>
                  <a:t> </a:t>
                </a:r>
                <a14:m>
                  <m:oMath xmlns:m="http://schemas.openxmlformats.org/officeDocument/2006/math">
                    <m:sSub>
                      <m:sSubPr>
                        <m:ctrlPr>
                          <a:rPr lang="en-US" altLang="ko-KR" sz="900" b="1" i="1">
                            <a:solidFill>
                              <a:schemeClr val="tx1"/>
                            </a:solidFill>
                            <a:latin typeface="Cambria Math" panose="02040503050406030204" pitchFamily="18" charset="0"/>
                          </a:rPr>
                        </m:ctrlPr>
                      </m:sSubPr>
                      <m:e>
                        <m:r>
                          <a:rPr lang="en-US" altLang="ko-KR" sz="900" b="1" i="1">
                            <a:solidFill>
                              <a:schemeClr val="tx1"/>
                            </a:solidFill>
                            <a:latin typeface="Cambria Math" panose="02040503050406030204" pitchFamily="18" charset="0"/>
                          </a:rPr>
                          <m:t>𝒃</m:t>
                        </m:r>
                      </m:e>
                      <m:sub>
                        <m:r>
                          <a:rPr lang="en-US" altLang="ko-KR" sz="900" b="1" i="1">
                            <a:solidFill>
                              <a:schemeClr val="tx1"/>
                            </a:solidFill>
                            <a:latin typeface="Cambria Math" panose="02040503050406030204" pitchFamily="18" charset="0"/>
                          </a:rPr>
                          <m:t>𝟏</m:t>
                        </m:r>
                      </m:sub>
                    </m:sSub>
                  </m:oMath>
                </a14:m>
                <a:endParaRPr lang="ko-KR" altLang="en-US" sz="900" b="1">
                  <a:solidFill>
                    <a:schemeClr val="tx1"/>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641DB129-A998-4540-8365-19BE976B978B}"/>
                  </a:ext>
                </a:extLst>
              </p:cNvPr>
              <p:cNvSpPr txBox="1">
                <a:spLocks noRot="1" noChangeAspect="1" noMove="1" noResize="1" noEditPoints="1" noAdjustHandles="1" noChangeArrowheads="1" noChangeShapeType="1" noTextEdit="1"/>
              </p:cNvSpPr>
              <p:nvPr/>
            </p:nvSpPr>
            <p:spPr>
              <a:xfrm>
                <a:off x="2945388" y="4003042"/>
                <a:ext cx="593465" cy="173777"/>
              </a:xfrm>
              <a:prstGeom prst="rect">
                <a:avLst/>
              </a:prstGeom>
              <a:blipFill>
                <a:blip r:embed="rId8"/>
                <a:stretch>
                  <a:fillRect b="-10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0DA7B98-5338-424E-AB10-C04AB878E5E1}"/>
                  </a:ext>
                </a:extLst>
              </p:cNvPr>
              <p:cNvSpPr txBox="1"/>
              <p:nvPr/>
            </p:nvSpPr>
            <p:spPr>
              <a:xfrm>
                <a:off x="4863445" y="4018042"/>
                <a:ext cx="751692" cy="173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900" b="1" i="1" smtClean="0">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𝑨</m:t>
                          </m:r>
                        </m:e>
                        <m:sub>
                          <m:r>
                            <a:rPr lang="en-US" altLang="ko-KR" sz="900" b="1" i="1" smtClean="0">
                              <a:solidFill>
                                <a:schemeClr val="tx1"/>
                              </a:solidFill>
                              <a:latin typeface="Cambria Math" panose="02040503050406030204" pitchFamily="18" charset="0"/>
                            </a:rPr>
                            <m:t>𝟏</m:t>
                          </m:r>
                        </m:sub>
                      </m:sSub>
                      <m:sSub>
                        <m:sSubPr>
                          <m:ctrlPr>
                            <a:rPr lang="en-US" altLang="ko-KR" sz="900" b="1" i="1" smtClean="0">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𝑾</m:t>
                          </m:r>
                        </m:e>
                        <m:sub>
                          <m:r>
                            <a:rPr lang="en-US" altLang="ko-KR" sz="900" b="1" i="1" smtClean="0">
                              <a:solidFill>
                                <a:schemeClr val="tx1"/>
                              </a:solidFill>
                              <a:latin typeface="Cambria Math" panose="02040503050406030204" pitchFamily="18" charset="0"/>
                            </a:rPr>
                            <m:t>𝟐</m:t>
                          </m:r>
                        </m:sub>
                      </m:sSub>
                      <m:r>
                        <a:rPr lang="en-US" altLang="ko-KR" sz="900" b="1" i="1" smtClean="0">
                          <a:solidFill>
                            <a:schemeClr val="tx1"/>
                          </a:solidFill>
                          <a:latin typeface="Cambria Math" panose="02040503050406030204" pitchFamily="18" charset="0"/>
                        </a:rPr>
                        <m:t>+</m:t>
                      </m:r>
                      <m:sSub>
                        <m:sSubPr>
                          <m:ctrlPr>
                            <a:rPr lang="en-US" altLang="ko-KR" sz="900" b="1" i="1" smtClean="0">
                              <a:solidFill>
                                <a:schemeClr val="tx1"/>
                              </a:solidFill>
                              <a:latin typeface="Cambria Math" panose="02040503050406030204" pitchFamily="18" charset="0"/>
                            </a:rPr>
                          </m:ctrlPr>
                        </m:sSubPr>
                        <m:e>
                          <m:r>
                            <a:rPr lang="en-US" altLang="ko-KR" sz="900" b="1" i="1" smtClean="0">
                              <a:solidFill>
                                <a:schemeClr val="tx1"/>
                              </a:solidFill>
                              <a:latin typeface="Cambria Math" panose="02040503050406030204" pitchFamily="18" charset="0"/>
                            </a:rPr>
                            <m:t>𝒃</m:t>
                          </m:r>
                        </m:e>
                        <m:sub>
                          <m:r>
                            <a:rPr lang="en-US" altLang="ko-KR" sz="900" b="1" i="1" smtClean="0">
                              <a:solidFill>
                                <a:schemeClr val="tx1"/>
                              </a:solidFill>
                              <a:latin typeface="Cambria Math" panose="02040503050406030204" pitchFamily="18" charset="0"/>
                            </a:rPr>
                            <m:t>𝟐</m:t>
                          </m:r>
                        </m:sub>
                      </m:sSub>
                    </m:oMath>
                  </m:oMathPara>
                </a14:m>
                <a:endParaRPr lang="ko-KR" altLang="en-US" sz="900" b="1">
                  <a:solidFill>
                    <a:schemeClr val="tx1"/>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50DA7B98-5338-424E-AB10-C04AB878E5E1}"/>
                  </a:ext>
                </a:extLst>
              </p:cNvPr>
              <p:cNvSpPr txBox="1">
                <a:spLocks noRot="1" noChangeAspect="1" noMove="1" noResize="1" noEditPoints="1" noAdjustHandles="1" noChangeArrowheads="1" noChangeShapeType="1" noTextEdit="1"/>
              </p:cNvSpPr>
              <p:nvPr/>
            </p:nvSpPr>
            <p:spPr>
              <a:xfrm>
                <a:off x="4863445" y="4018042"/>
                <a:ext cx="751692" cy="173777"/>
              </a:xfrm>
              <a:prstGeom prst="rect">
                <a:avLst/>
              </a:prstGeom>
              <a:blipFill>
                <a:blip r:embed="rId9"/>
                <a:stretch>
                  <a:fillRect b="-2069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9F4F1B48-A97B-4DC7-8958-93EC36D493B7}"/>
              </a:ext>
            </a:extLst>
          </p:cNvPr>
          <p:cNvCxnSpPr>
            <a:cxnSpLocks/>
            <a:stCxn id="17" idx="6"/>
            <a:endCxn id="19" idx="2"/>
          </p:cNvCxnSpPr>
          <p:nvPr/>
        </p:nvCxnSpPr>
        <p:spPr>
          <a:xfrm>
            <a:off x="4491003" y="4102181"/>
            <a:ext cx="48573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0" name="타원 39">
            <a:extLst>
              <a:ext uri="{FF2B5EF4-FFF2-40B4-BE49-F238E27FC236}">
                <a16:creationId xmlns:a16="http://schemas.microsoft.com/office/drawing/2014/main" id="{8215E8A6-1E47-40E4-B2B2-5D9EA5A70EED}"/>
              </a:ext>
            </a:extLst>
          </p:cNvPr>
          <p:cNvSpPr/>
          <p:nvPr/>
        </p:nvSpPr>
        <p:spPr>
          <a:xfrm>
            <a:off x="5956519" y="3855412"/>
            <a:ext cx="494037" cy="4940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42" name="직선 화살표 연결선 41">
            <a:extLst>
              <a:ext uri="{FF2B5EF4-FFF2-40B4-BE49-F238E27FC236}">
                <a16:creationId xmlns:a16="http://schemas.microsoft.com/office/drawing/2014/main" id="{3A47C048-7408-482E-8349-7627633342A1}"/>
              </a:ext>
            </a:extLst>
          </p:cNvPr>
          <p:cNvCxnSpPr>
            <a:cxnSpLocks/>
          </p:cNvCxnSpPr>
          <p:nvPr/>
        </p:nvCxnSpPr>
        <p:spPr>
          <a:xfrm>
            <a:off x="5470780" y="4102181"/>
            <a:ext cx="48573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직사각형 42">
                <a:extLst>
                  <a:ext uri="{FF2B5EF4-FFF2-40B4-BE49-F238E27FC236}">
                    <a16:creationId xmlns:a16="http://schemas.microsoft.com/office/drawing/2014/main" id="{B27B1CE2-C6BD-4EC6-AF07-054DC82BD148}"/>
                  </a:ext>
                </a:extLst>
              </p:cNvPr>
              <p:cNvSpPr/>
              <p:nvPr/>
            </p:nvSpPr>
            <p:spPr>
              <a:xfrm>
                <a:off x="5948362" y="3958511"/>
                <a:ext cx="535384" cy="2671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900" b="1" i="1">
                              <a:solidFill>
                                <a:srgbClr val="000000"/>
                              </a:solidFill>
                              <a:latin typeface="Cambria Math" panose="02040503050406030204" pitchFamily="18" charset="0"/>
                              <a:ea typeface="Cambria Math" panose="02040503050406030204" pitchFamily="18" charset="0"/>
                            </a:rPr>
                          </m:ctrlPr>
                        </m:fPr>
                        <m:num>
                          <m:r>
                            <a:rPr lang="en-US" altLang="ko-KR" sz="900" b="1" i="1">
                              <a:solidFill>
                                <a:schemeClr val="tx1"/>
                              </a:solidFill>
                              <a:latin typeface="Cambria Math" panose="02040503050406030204" pitchFamily="18" charset="0"/>
                              <a:ea typeface="Cambria Math" panose="02040503050406030204" pitchFamily="18" charset="0"/>
                            </a:rPr>
                            <m:t>𝟏</m:t>
                          </m:r>
                        </m:num>
                        <m:den>
                          <m:r>
                            <a:rPr lang="en-US" altLang="ko-KR" sz="900" b="1" i="1">
                              <a:solidFill>
                                <a:srgbClr val="000000"/>
                              </a:solidFill>
                              <a:latin typeface="Cambria Math" panose="02040503050406030204" pitchFamily="18" charset="0"/>
                              <a:ea typeface="Cambria Math" panose="02040503050406030204" pitchFamily="18" charset="0"/>
                            </a:rPr>
                            <m:t>𝟏</m:t>
                          </m:r>
                          <m:sSup>
                            <m:sSupPr>
                              <m:ctrlPr>
                                <a:rPr lang="en-US" altLang="ko-KR" sz="900" b="1" i="1">
                                  <a:solidFill>
                                    <a:schemeClr val="tx1"/>
                                  </a:solidFill>
                                  <a:latin typeface="Cambria Math" panose="02040503050406030204" pitchFamily="18" charset="0"/>
                                  <a:ea typeface="Cambria Math" panose="02040503050406030204" pitchFamily="18" charset="0"/>
                                </a:rPr>
                              </m:ctrlPr>
                            </m:sSupPr>
                            <m:e>
                              <m:r>
                                <a:rPr lang="en-US" altLang="ko-KR" sz="900" b="1" i="1">
                                  <a:solidFill>
                                    <a:schemeClr val="tx1"/>
                                  </a:solidFill>
                                  <a:latin typeface="Cambria Math" panose="02040503050406030204" pitchFamily="18" charset="0"/>
                                  <a:ea typeface="Cambria Math" panose="02040503050406030204" pitchFamily="18" charset="0"/>
                                </a:rPr>
                                <m:t>+</m:t>
                              </m:r>
                              <m:r>
                                <a:rPr lang="en-US" altLang="ko-KR" sz="900" b="1" i="1">
                                  <a:solidFill>
                                    <a:schemeClr val="tx1"/>
                                  </a:solidFill>
                                  <a:latin typeface="Cambria Math" panose="02040503050406030204" pitchFamily="18" charset="0"/>
                                  <a:ea typeface="Cambria Math" panose="02040503050406030204" pitchFamily="18" charset="0"/>
                                </a:rPr>
                                <m:t>𝒆</m:t>
                              </m:r>
                            </m:e>
                            <m:sup>
                              <m:r>
                                <a:rPr lang="en-US" altLang="ko-KR" sz="900" b="1" i="1">
                                  <a:solidFill>
                                    <a:schemeClr val="tx1"/>
                                  </a:solidFill>
                                  <a:latin typeface="Cambria Math" panose="02040503050406030204" pitchFamily="18" charset="0"/>
                                  <a:ea typeface="Cambria Math" panose="02040503050406030204" pitchFamily="18" charset="0"/>
                                </a:rPr>
                                <m:t>−</m:t>
                              </m:r>
                              <m:sSub>
                                <m:sSubPr>
                                  <m:ctrlPr>
                                    <a:rPr lang="en-US" altLang="ko-KR" sz="9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900" b="1" i="1">
                                      <a:solidFill>
                                        <a:schemeClr val="tx1"/>
                                      </a:solidFill>
                                      <a:latin typeface="Cambria Math" panose="02040503050406030204" pitchFamily="18" charset="0"/>
                                      <a:ea typeface="Cambria Math" panose="02040503050406030204" pitchFamily="18" charset="0"/>
                                    </a:rPr>
                                    <m:t>Z</m:t>
                                  </m:r>
                                </m:e>
                                <m:sub>
                                  <m:r>
                                    <a:rPr lang="en-US" altLang="ko-KR" sz="9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900" b="1"/>
              </a:p>
            </p:txBody>
          </p:sp>
        </mc:Choice>
        <mc:Fallback xmlns="">
          <p:sp>
            <p:nvSpPr>
              <p:cNvPr id="43" name="직사각형 42">
                <a:extLst>
                  <a:ext uri="{FF2B5EF4-FFF2-40B4-BE49-F238E27FC236}">
                    <a16:creationId xmlns:a16="http://schemas.microsoft.com/office/drawing/2014/main" id="{B27B1CE2-C6BD-4EC6-AF07-054DC82BD148}"/>
                  </a:ext>
                </a:extLst>
              </p:cNvPr>
              <p:cNvSpPr>
                <a:spLocks noRot="1" noChangeAspect="1" noMove="1" noResize="1" noEditPoints="1" noAdjustHandles="1" noChangeArrowheads="1" noChangeShapeType="1" noTextEdit="1"/>
              </p:cNvSpPr>
              <p:nvPr/>
            </p:nvSpPr>
            <p:spPr>
              <a:xfrm>
                <a:off x="5948362" y="3958511"/>
                <a:ext cx="535384" cy="267135"/>
              </a:xfrm>
              <a:prstGeom prst="rect">
                <a:avLst/>
              </a:prstGeom>
              <a:blipFill>
                <a:blip r:embed="rId10"/>
                <a:stretch>
                  <a:fillRect b="-31818"/>
                </a:stretch>
              </a:blipFill>
            </p:spPr>
            <p:txBody>
              <a:bodyPr/>
              <a:lstStyle/>
              <a:p>
                <a:r>
                  <a:rPr lang="ko-KR" altLang="en-US">
                    <a:noFill/>
                  </a:rPr>
                  <a:t> </a:t>
                </a:r>
              </a:p>
            </p:txBody>
          </p:sp>
        </mc:Fallback>
      </mc:AlternateContent>
      <p:cxnSp>
        <p:nvCxnSpPr>
          <p:cNvPr id="44" name="직선 화살표 연결선 43">
            <a:extLst>
              <a:ext uri="{FF2B5EF4-FFF2-40B4-BE49-F238E27FC236}">
                <a16:creationId xmlns:a16="http://schemas.microsoft.com/office/drawing/2014/main" id="{16965827-38F4-445D-93B7-5DF480792814}"/>
              </a:ext>
            </a:extLst>
          </p:cNvPr>
          <p:cNvCxnSpPr>
            <a:cxnSpLocks/>
          </p:cNvCxnSpPr>
          <p:nvPr/>
        </p:nvCxnSpPr>
        <p:spPr>
          <a:xfrm>
            <a:off x="4811881" y="3682528"/>
            <a:ext cx="236883" cy="24492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A847CD-1BAE-4BCE-A283-CA9373EADDFA}"/>
                  </a:ext>
                </a:extLst>
              </p:cNvPr>
              <p:cNvSpPr txBox="1"/>
              <p:nvPr/>
            </p:nvSpPr>
            <p:spPr>
              <a:xfrm>
                <a:off x="4539701" y="3456297"/>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W</m:t>
                          </m:r>
                        </m:e>
                        <m:sub>
                          <m:r>
                            <a:rPr lang="en-US" altLang="ko-KR" sz="1100" i="1">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85A847CD-1BAE-4BCE-A283-CA9373EADDFA}"/>
                  </a:ext>
                </a:extLst>
              </p:cNvPr>
              <p:cNvSpPr txBox="1">
                <a:spLocks noRot="1" noChangeAspect="1" noMove="1" noResize="1" noEditPoints="1" noAdjustHandles="1" noChangeArrowheads="1" noChangeShapeType="1" noTextEdit="1"/>
              </p:cNvSpPr>
              <p:nvPr/>
            </p:nvSpPr>
            <p:spPr>
              <a:xfrm>
                <a:off x="4539701" y="3456297"/>
                <a:ext cx="236774" cy="196947"/>
              </a:xfrm>
              <a:prstGeom prst="rect">
                <a:avLst/>
              </a:prstGeom>
              <a:blipFill>
                <a:blip r:embed="rId11"/>
                <a:stretch>
                  <a:fillRect r="-28205" b="-25000"/>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AD3EE0F-251F-4593-9F93-2C46D4D21A45}"/>
              </a:ext>
            </a:extLst>
          </p:cNvPr>
          <p:cNvCxnSpPr>
            <a:cxnSpLocks/>
          </p:cNvCxnSpPr>
          <p:nvPr/>
        </p:nvCxnSpPr>
        <p:spPr>
          <a:xfrm flipV="1">
            <a:off x="4855857" y="4297349"/>
            <a:ext cx="241770" cy="26163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223F4C7-44F2-49AE-8C37-6251D85173D2}"/>
                  </a:ext>
                </a:extLst>
              </p:cNvPr>
              <p:cNvSpPr txBox="1"/>
              <p:nvPr/>
            </p:nvSpPr>
            <p:spPr>
              <a:xfrm>
                <a:off x="4648766" y="4471025"/>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smtClean="0">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b</m:t>
                          </m:r>
                        </m:e>
                        <m:sub>
                          <m:r>
                            <a:rPr lang="en-US" altLang="ko-KR" sz="1100" i="1">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8223F4C7-44F2-49AE-8C37-6251D85173D2}"/>
                  </a:ext>
                </a:extLst>
              </p:cNvPr>
              <p:cNvSpPr txBox="1">
                <a:spLocks noRot="1" noChangeAspect="1" noMove="1" noResize="1" noEditPoints="1" noAdjustHandles="1" noChangeArrowheads="1" noChangeShapeType="1" noTextEdit="1"/>
              </p:cNvSpPr>
              <p:nvPr/>
            </p:nvSpPr>
            <p:spPr>
              <a:xfrm>
                <a:off x="4648766" y="4471025"/>
                <a:ext cx="236774" cy="196947"/>
              </a:xfrm>
              <a:prstGeom prst="rect">
                <a:avLst/>
              </a:prstGeom>
              <a:blipFill>
                <a:blip r:embed="rId12"/>
                <a:stretch>
                  <a:fillRect r="-15789" b="-242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A879F8C-0977-41E4-815E-715CE66C30BC}"/>
                  </a:ext>
                </a:extLst>
              </p:cNvPr>
              <p:cNvSpPr txBox="1"/>
              <p:nvPr/>
            </p:nvSpPr>
            <p:spPr>
              <a:xfrm>
                <a:off x="4563899" y="4110695"/>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A</m:t>
                          </m:r>
                        </m:e>
                        <m:sub>
                          <m:r>
                            <a:rPr lang="en-US" altLang="ko-KR" sz="1100" i="1">
                              <a:solidFill>
                                <a:schemeClr val="tx1"/>
                              </a:solidFill>
                              <a:latin typeface="Cambria Math" panose="02040503050406030204" pitchFamily="18" charset="0"/>
                            </a:rPr>
                            <m:t>1</m:t>
                          </m:r>
                        </m:sub>
                      </m:sSub>
                    </m:oMath>
                  </m:oMathPara>
                </a14:m>
                <a:endParaRPr lang="ko-KR" altLang="en-US" sz="1100">
                  <a:solidFill>
                    <a:schemeClr val="tx1"/>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1A879F8C-0977-41E4-815E-715CE66C30BC}"/>
                  </a:ext>
                </a:extLst>
              </p:cNvPr>
              <p:cNvSpPr txBox="1">
                <a:spLocks noRot="1" noChangeAspect="1" noMove="1" noResize="1" noEditPoints="1" noAdjustHandles="1" noChangeArrowheads="1" noChangeShapeType="1" noTextEdit="1"/>
              </p:cNvSpPr>
              <p:nvPr/>
            </p:nvSpPr>
            <p:spPr>
              <a:xfrm>
                <a:off x="4563899" y="4110695"/>
                <a:ext cx="236774" cy="196947"/>
              </a:xfrm>
              <a:prstGeom prst="rect">
                <a:avLst/>
              </a:prstGeom>
              <a:blipFill>
                <a:blip r:embed="rId13"/>
                <a:stretch>
                  <a:fillRect r="-12821" b="-242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F6DA5DC-0771-4E98-81E2-0549FF222848}"/>
                  </a:ext>
                </a:extLst>
              </p:cNvPr>
              <p:cNvSpPr txBox="1"/>
              <p:nvPr/>
            </p:nvSpPr>
            <p:spPr>
              <a:xfrm>
                <a:off x="5631804" y="4097298"/>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Z</m:t>
                          </m:r>
                        </m:e>
                        <m:sub>
                          <m:r>
                            <a:rPr lang="en-US" altLang="ko-KR" sz="1100" i="1" smtClean="0">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1F6DA5DC-0771-4E98-81E2-0549FF222848}"/>
                  </a:ext>
                </a:extLst>
              </p:cNvPr>
              <p:cNvSpPr txBox="1">
                <a:spLocks noRot="1" noChangeAspect="1" noMove="1" noResize="1" noEditPoints="1" noAdjustHandles="1" noChangeArrowheads="1" noChangeShapeType="1" noTextEdit="1"/>
              </p:cNvSpPr>
              <p:nvPr/>
            </p:nvSpPr>
            <p:spPr>
              <a:xfrm>
                <a:off x="5631804" y="4097298"/>
                <a:ext cx="236774" cy="196947"/>
              </a:xfrm>
              <a:prstGeom prst="rect">
                <a:avLst/>
              </a:prstGeom>
              <a:blipFill>
                <a:blip r:embed="rId14"/>
                <a:stretch>
                  <a:fillRect r="-10256" b="-28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B33F300-F634-4E55-AEAA-29DC2D2974CD}"/>
                  </a:ext>
                </a:extLst>
              </p:cNvPr>
              <p:cNvSpPr txBox="1"/>
              <p:nvPr/>
            </p:nvSpPr>
            <p:spPr>
              <a:xfrm>
                <a:off x="6542856" y="4109051"/>
                <a:ext cx="236774" cy="196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A</m:t>
                          </m:r>
                        </m:e>
                        <m:sub>
                          <m:r>
                            <a:rPr lang="en-US" altLang="ko-KR" sz="1100" i="1" smtClean="0">
                              <a:solidFill>
                                <a:schemeClr val="tx1"/>
                              </a:solidFill>
                              <a:latin typeface="Cambria Math" panose="02040503050406030204" pitchFamily="18" charset="0"/>
                            </a:rPr>
                            <m:t>2</m:t>
                          </m:r>
                        </m:sub>
                      </m:sSub>
                    </m:oMath>
                  </m:oMathPara>
                </a14:m>
                <a:endParaRPr lang="ko-KR" altLang="en-US" sz="1100">
                  <a:solidFill>
                    <a:schemeClr val="tx1"/>
                  </a:solidFill>
                  <a:latin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DB33F300-F634-4E55-AEAA-29DC2D2974CD}"/>
                  </a:ext>
                </a:extLst>
              </p:cNvPr>
              <p:cNvSpPr txBox="1">
                <a:spLocks noRot="1" noChangeAspect="1" noMove="1" noResize="1" noEditPoints="1" noAdjustHandles="1" noChangeArrowheads="1" noChangeShapeType="1" noTextEdit="1"/>
              </p:cNvSpPr>
              <p:nvPr/>
            </p:nvSpPr>
            <p:spPr>
              <a:xfrm>
                <a:off x="6542856" y="4109051"/>
                <a:ext cx="236774" cy="196947"/>
              </a:xfrm>
              <a:prstGeom prst="rect">
                <a:avLst/>
              </a:prstGeom>
              <a:blipFill>
                <a:blip r:embed="rId15"/>
                <a:stretch>
                  <a:fillRect r="-15385" b="-28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AF1C06D-967B-4445-BCC3-534E8E91D661}"/>
                  </a:ext>
                </a:extLst>
              </p:cNvPr>
              <p:cNvSpPr txBox="1"/>
              <p:nvPr/>
            </p:nvSpPr>
            <p:spPr>
              <a:xfrm>
                <a:off x="5243425" y="4538487"/>
                <a:ext cx="763220" cy="2631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100" i="1" smtClean="0">
                              <a:solidFill>
                                <a:schemeClr val="tx1"/>
                              </a:solidFill>
                              <a:latin typeface="Cambria Math" panose="02040503050406030204" pitchFamily="18" charset="0"/>
                            </a:rPr>
                          </m:ctrlPr>
                        </m:fPr>
                        <m:num>
                          <m:r>
                            <a:rPr lang="en-US" altLang="ko-KR" sz="110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𝐿</m:t>
                          </m:r>
                        </m:num>
                        <m:den>
                          <m:r>
                            <a:rPr lang="en-US" altLang="ko-KR" sz="1100" i="1" smtClean="0">
                              <a:solidFill>
                                <a:schemeClr val="tx1"/>
                              </a:solidFill>
                              <a:latin typeface="Cambria Math" panose="02040503050406030204" pitchFamily="18" charset="0"/>
                            </a:rPr>
                            <m:t>𝜕</m:t>
                          </m:r>
                          <m:sSub>
                            <m:sSubPr>
                              <m:ctrlPr>
                                <a:rPr lang="en-US" altLang="ko-KR" sz="1100" i="1" smtClean="0">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Z</m:t>
                              </m:r>
                            </m:e>
                            <m:sub>
                              <m:r>
                                <a:rPr lang="en-US" altLang="ko-KR" sz="1100" i="1">
                                  <a:solidFill>
                                    <a:schemeClr val="tx1"/>
                                  </a:solidFill>
                                  <a:latin typeface="Cambria Math" panose="02040503050406030204" pitchFamily="18" charset="0"/>
                                </a:rPr>
                                <m:t>2</m:t>
                              </m:r>
                            </m:sub>
                          </m:sSub>
                        </m:den>
                      </m:f>
                      <m:r>
                        <a:rPr lang="en-US" altLang="ko-KR" sz="1100" b="0" i="0" smtClean="0">
                          <a:solidFill>
                            <a:schemeClr val="tx1"/>
                          </a:solidFill>
                          <a:latin typeface="Cambria Math" panose="02040503050406030204" pitchFamily="18" charset="0"/>
                        </a:rPr>
                        <m:t>=</m:t>
                      </m:r>
                      <m:d>
                        <m:dPr>
                          <m:ctrlPr>
                            <a:rPr lang="en-US" altLang="ko-KR" sz="1100" b="0" i="1" smtClean="0">
                              <a:solidFill>
                                <a:schemeClr val="tx1"/>
                              </a:solidFill>
                              <a:latin typeface="Cambria Math" panose="02040503050406030204" pitchFamily="18" charset="0"/>
                            </a:rPr>
                          </m:ctrlPr>
                        </m:dPr>
                        <m:e>
                          <m:sSub>
                            <m:sSubPr>
                              <m:ctrlPr>
                                <a:rPr lang="en-US" altLang="ko-KR" sz="1100" i="1">
                                  <a:solidFill>
                                    <a:schemeClr val="tx1"/>
                                  </a:solidFill>
                                  <a:latin typeface="Cambria Math" panose="02040503050406030204" pitchFamily="18" charset="0"/>
                                </a:rPr>
                              </m:ctrlPr>
                            </m:sSubPr>
                            <m:e>
                              <m:r>
                                <m:rPr>
                                  <m:sty m:val="p"/>
                                </m:rPr>
                                <a:rPr lang="en-US" altLang="ko-KR" sz="1100" i="1" smtClean="0">
                                  <a:solidFill>
                                    <a:schemeClr val="tx1"/>
                                  </a:solidFill>
                                  <a:latin typeface="Cambria Math" panose="02040503050406030204" pitchFamily="18" charset="0"/>
                                </a:rPr>
                                <m:t>A</m:t>
                              </m:r>
                            </m:e>
                            <m:sub>
                              <m:r>
                                <a:rPr lang="en-US" altLang="ko-KR" sz="1100" i="1">
                                  <a:solidFill>
                                    <a:schemeClr val="tx1"/>
                                  </a:solidFill>
                                  <a:latin typeface="Cambria Math" panose="02040503050406030204" pitchFamily="18" charset="0"/>
                                </a:rPr>
                                <m:t>2</m:t>
                              </m:r>
                            </m:sub>
                          </m:sSub>
                          <m:r>
                            <a:rPr lang="en-US" altLang="ko-KR" sz="1100" b="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𝑌</m:t>
                          </m:r>
                        </m:e>
                      </m:d>
                    </m:oMath>
                  </m:oMathPara>
                </a14:m>
                <a:endParaRPr lang="ko-KR" altLang="en-US" sz="11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3AF1C06D-967B-4445-BCC3-534E8E91D661}"/>
                  </a:ext>
                </a:extLst>
              </p:cNvPr>
              <p:cNvSpPr txBox="1">
                <a:spLocks noRot="1" noChangeAspect="1" noMove="1" noResize="1" noEditPoints="1" noAdjustHandles="1" noChangeArrowheads="1" noChangeShapeType="1" noTextEdit="1"/>
              </p:cNvSpPr>
              <p:nvPr/>
            </p:nvSpPr>
            <p:spPr>
              <a:xfrm>
                <a:off x="5243425" y="4538487"/>
                <a:ext cx="763220" cy="263176"/>
              </a:xfrm>
              <a:prstGeom prst="rect">
                <a:avLst/>
              </a:prstGeom>
              <a:blipFill>
                <a:blip r:embed="rId16"/>
                <a:stretch>
                  <a:fillRect l="-6400" t="-2326" r="-20800" b="-46512"/>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EE4EBD9-DA32-432F-8B3B-169BE5742020}"/>
              </a:ext>
            </a:extLst>
          </p:cNvPr>
          <p:cNvCxnSpPr>
            <a:stCxn id="36" idx="1"/>
            <a:endCxn id="49" idx="2"/>
          </p:cNvCxnSpPr>
          <p:nvPr/>
        </p:nvCxnSpPr>
        <p:spPr>
          <a:xfrm rot="10800000">
            <a:off x="5750191" y="4294246"/>
            <a:ext cx="909779" cy="35519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32A7E5E-CFFC-43B3-B7B3-C82E90D35789}"/>
                  </a:ext>
                </a:extLst>
              </p:cNvPr>
              <p:cNvSpPr txBox="1"/>
              <p:nvPr/>
            </p:nvSpPr>
            <p:spPr>
              <a:xfrm>
                <a:off x="5092166" y="3213936"/>
                <a:ext cx="510905" cy="2631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100" i="1" smtClean="0">
                              <a:solidFill>
                                <a:schemeClr val="tx1"/>
                              </a:solidFill>
                              <a:latin typeface="Cambria Math" panose="02040503050406030204" pitchFamily="18" charset="0"/>
                            </a:rPr>
                          </m:ctrlPr>
                        </m:fPr>
                        <m:num>
                          <m:r>
                            <a:rPr lang="en-US" altLang="ko-KR" sz="1100" i="1">
                              <a:solidFill>
                                <a:schemeClr val="tx1"/>
                              </a:solidFill>
                              <a:latin typeface="Cambria Math" panose="02040503050406030204" pitchFamily="18" charset="0"/>
                            </a:rPr>
                            <m:t>𝜕</m:t>
                          </m:r>
                          <m:sSub>
                            <m:sSubPr>
                              <m:ctrlPr>
                                <a:rPr lang="en-US" altLang="ko-KR" sz="1100" i="1">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Z</m:t>
                              </m:r>
                            </m:e>
                            <m:sub>
                              <m:r>
                                <a:rPr lang="en-US" altLang="ko-KR" sz="1100" i="1">
                                  <a:solidFill>
                                    <a:schemeClr val="tx1"/>
                                  </a:solidFill>
                                  <a:latin typeface="Cambria Math" panose="02040503050406030204" pitchFamily="18" charset="0"/>
                                </a:rPr>
                                <m:t>2</m:t>
                              </m:r>
                            </m:sub>
                          </m:sSub>
                        </m:num>
                        <m:den>
                          <m:r>
                            <a:rPr lang="en-US" altLang="ko-KR" sz="1100" i="1" smtClean="0">
                              <a:solidFill>
                                <a:schemeClr val="tx1"/>
                              </a:solidFill>
                              <a:latin typeface="Cambria Math" panose="02040503050406030204" pitchFamily="18" charset="0"/>
                            </a:rPr>
                            <m:t>𝜕</m:t>
                          </m:r>
                          <m:sSub>
                            <m:sSubPr>
                              <m:ctrlPr>
                                <a:rPr lang="en-US" altLang="ko-KR" sz="1100" i="1" smtClean="0">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W</m:t>
                              </m:r>
                            </m:e>
                            <m:sub>
                              <m:r>
                                <a:rPr lang="en-US" altLang="ko-KR" sz="1100" i="1">
                                  <a:solidFill>
                                    <a:schemeClr val="tx1"/>
                                  </a:solidFill>
                                  <a:latin typeface="Cambria Math" panose="02040503050406030204" pitchFamily="18" charset="0"/>
                                </a:rPr>
                                <m:t>2</m:t>
                              </m:r>
                            </m:sub>
                          </m:sSub>
                        </m:den>
                      </m:f>
                      <m:r>
                        <a:rPr lang="en-US" altLang="ko-KR" sz="1100" b="0" i="0" smtClean="0">
                          <a:solidFill>
                            <a:schemeClr val="tx1"/>
                          </a:solidFill>
                          <a:latin typeface="Cambria Math" panose="02040503050406030204" pitchFamily="18" charset="0"/>
                        </a:rPr>
                        <m:t>=</m:t>
                      </m:r>
                      <m:sSub>
                        <m:sSubPr>
                          <m:ctrlPr>
                            <a:rPr lang="en-US" altLang="ko-KR" sz="1100" i="1">
                              <a:solidFill>
                                <a:schemeClr val="tx1"/>
                              </a:solidFill>
                              <a:latin typeface="Cambria Math" panose="02040503050406030204" pitchFamily="18" charset="0"/>
                            </a:rPr>
                          </m:ctrlPr>
                        </m:sSubPr>
                        <m:e>
                          <m:r>
                            <m:rPr>
                              <m:sty m:val="p"/>
                            </m:rPr>
                            <a:rPr lang="en-US" altLang="ko-KR" sz="1100" i="1">
                              <a:solidFill>
                                <a:schemeClr val="tx1"/>
                              </a:solidFill>
                              <a:latin typeface="Cambria Math" panose="02040503050406030204" pitchFamily="18" charset="0"/>
                            </a:rPr>
                            <m:t>A</m:t>
                          </m:r>
                        </m:e>
                        <m:sub>
                          <m:r>
                            <a:rPr lang="en-US" altLang="ko-KR" sz="1100" i="1" smtClean="0">
                              <a:solidFill>
                                <a:schemeClr val="tx1"/>
                              </a:solidFill>
                              <a:latin typeface="Cambria Math" panose="02040503050406030204" pitchFamily="18" charset="0"/>
                            </a:rPr>
                            <m:t>1</m:t>
                          </m:r>
                        </m:sub>
                      </m:sSub>
                    </m:oMath>
                  </m:oMathPara>
                </a14:m>
                <a:endParaRPr lang="ko-KR" altLang="en-US" sz="11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32A7E5E-CFFC-43B3-B7B3-C82E90D35789}"/>
                  </a:ext>
                </a:extLst>
              </p:cNvPr>
              <p:cNvSpPr txBox="1">
                <a:spLocks noRot="1" noChangeAspect="1" noMove="1" noResize="1" noEditPoints="1" noAdjustHandles="1" noChangeArrowheads="1" noChangeShapeType="1" noTextEdit="1"/>
              </p:cNvSpPr>
              <p:nvPr/>
            </p:nvSpPr>
            <p:spPr>
              <a:xfrm>
                <a:off x="5092166" y="3213936"/>
                <a:ext cx="510905" cy="263176"/>
              </a:xfrm>
              <a:prstGeom prst="rect">
                <a:avLst/>
              </a:prstGeom>
              <a:blipFill>
                <a:blip r:embed="rId17"/>
                <a:stretch>
                  <a:fillRect l="-9524" r="-21429" b="-4651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B7C3244-400F-4204-B4A9-04950043EFF3}"/>
              </a:ext>
            </a:extLst>
          </p:cNvPr>
          <p:cNvCxnSpPr>
            <a:cxnSpLocks/>
            <a:stCxn id="49" idx="0"/>
            <a:endCxn id="45" idx="3"/>
          </p:cNvCxnSpPr>
          <p:nvPr/>
        </p:nvCxnSpPr>
        <p:spPr>
          <a:xfrm rot="16200000" flipV="1">
            <a:off x="4992070" y="3339176"/>
            <a:ext cx="542526" cy="97371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E8AC84E-813A-4021-AFFD-37A1EED8E5F2}"/>
              </a:ext>
            </a:extLst>
          </p:cNvPr>
          <p:cNvSpPr txBox="1"/>
          <p:nvPr/>
        </p:nvSpPr>
        <p:spPr>
          <a:xfrm>
            <a:off x="5804389" y="4825824"/>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57" name="TextBox 56">
            <a:extLst>
              <a:ext uri="{FF2B5EF4-FFF2-40B4-BE49-F238E27FC236}">
                <a16:creationId xmlns:a16="http://schemas.microsoft.com/office/drawing/2014/main" id="{C454B66F-1F47-4321-B152-96F72792B846}"/>
              </a:ext>
            </a:extLst>
          </p:cNvPr>
          <p:cNvSpPr txBox="1"/>
          <p:nvPr/>
        </p:nvSpPr>
        <p:spPr>
          <a:xfrm>
            <a:off x="5501199" y="4259176"/>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D1B2A7CC-02DA-425E-AFE7-08B71B8A3E5A}"/>
              </a:ext>
            </a:extLst>
          </p:cNvPr>
          <p:cNvSpPr txBox="1"/>
          <p:nvPr/>
        </p:nvSpPr>
        <p:spPr>
          <a:xfrm>
            <a:off x="4419651" y="4277811"/>
            <a:ext cx="410549"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k)</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0AC8FF5A-F31C-4DE3-9D23-51DAF38C4128}"/>
              </a:ext>
            </a:extLst>
          </p:cNvPr>
          <p:cNvSpPr txBox="1"/>
          <p:nvPr/>
        </p:nvSpPr>
        <p:spPr>
          <a:xfrm>
            <a:off x="8539477" y="4001656"/>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7A3E3FC-1932-4441-B607-22A4CD326BAC}"/>
              </a:ext>
            </a:extLst>
          </p:cNvPr>
          <p:cNvSpPr txBox="1"/>
          <p:nvPr/>
        </p:nvSpPr>
        <p:spPr>
          <a:xfrm>
            <a:off x="8124510" y="4001656"/>
            <a:ext cx="410549"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(k, m)</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FEB43D56-B0FD-410A-BF62-A3F851E718E9}"/>
              </a:ext>
            </a:extLst>
          </p:cNvPr>
          <p:cNvSpPr txBox="1"/>
          <p:nvPr/>
        </p:nvSpPr>
        <p:spPr>
          <a:xfrm>
            <a:off x="4400874" y="3266547"/>
            <a:ext cx="373139"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(k,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5D591D09-FDC1-4680-A909-D76FB95B6A5E}"/>
              </a:ext>
            </a:extLst>
          </p:cNvPr>
          <p:cNvSpPr txBox="1"/>
          <p:nvPr/>
        </p:nvSpPr>
        <p:spPr>
          <a:xfrm>
            <a:off x="9014062" y="3990673"/>
            <a:ext cx="521573"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=&gt; (k, 1)</a:t>
            </a:r>
            <a:endParaRPr lang="ko-KR" altLang="en-US" sz="11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A07F9A6-F437-4174-81E4-2D191A509BED}"/>
                  </a:ext>
                </a:extLst>
              </p:cNvPr>
              <p:cNvSpPr txBox="1"/>
              <p:nvPr/>
            </p:nvSpPr>
            <p:spPr>
              <a:xfrm>
                <a:off x="8218935" y="4211443"/>
                <a:ext cx="290274" cy="186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000" b="0" i="1" smtClean="0">
                              <a:solidFill>
                                <a:schemeClr val="tx1"/>
                              </a:solidFill>
                              <a:latin typeface="Cambria Math" panose="02040503050406030204" pitchFamily="18" charset="0"/>
                            </a:rPr>
                          </m:ctrlPr>
                        </m:sSubSupPr>
                        <m:e>
                          <m:r>
                            <m:rPr>
                              <m:sty m:val="p"/>
                            </m:rPr>
                            <a:rPr lang="en-US" altLang="ko-KR" sz="1000" i="1" smtClean="0">
                              <a:solidFill>
                                <a:schemeClr val="tx1"/>
                              </a:solidFill>
                              <a:latin typeface="Cambria Math" panose="02040503050406030204" pitchFamily="18" charset="0"/>
                            </a:rPr>
                            <m:t>A</m:t>
                          </m:r>
                        </m:e>
                        <m:sub>
                          <m:r>
                            <a:rPr lang="en-US" altLang="ko-KR" sz="1000" b="0" i="1" smtClean="0">
                              <a:solidFill>
                                <a:schemeClr val="tx1"/>
                              </a:solidFill>
                              <a:latin typeface="Cambria Math" panose="02040503050406030204" pitchFamily="18" charset="0"/>
                            </a:rPr>
                            <m:t>1</m:t>
                          </m:r>
                        </m:sub>
                        <m:sup>
                          <m:r>
                            <a:rPr lang="en-US" altLang="ko-KR" sz="1000" b="0" i="1" smtClean="0">
                              <a:solidFill>
                                <a:schemeClr val="tx1"/>
                              </a:solidFill>
                              <a:latin typeface="Cambria Math" panose="02040503050406030204" pitchFamily="18" charset="0"/>
                            </a:rPr>
                            <m:t>𝑇</m:t>
                          </m:r>
                        </m:sup>
                      </m:sSubSup>
                    </m:oMath>
                  </m:oMathPara>
                </a14:m>
                <a:endParaRPr lang="ko-KR" altLang="en-US" sz="1000"/>
              </a:p>
            </p:txBody>
          </p:sp>
        </mc:Choice>
        <mc:Fallback xmlns="">
          <p:sp>
            <p:nvSpPr>
              <p:cNvPr id="66" name="TextBox 65">
                <a:extLst>
                  <a:ext uri="{FF2B5EF4-FFF2-40B4-BE49-F238E27FC236}">
                    <a16:creationId xmlns:a16="http://schemas.microsoft.com/office/drawing/2014/main" id="{CA07F9A6-F437-4174-81E4-2D191A509BED}"/>
                  </a:ext>
                </a:extLst>
              </p:cNvPr>
              <p:cNvSpPr txBox="1">
                <a:spLocks noRot="1" noChangeAspect="1" noMove="1" noResize="1" noEditPoints="1" noAdjustHandles="1" noChangeArrowheads="1" noChangeShapeType="1" noTextEdit="1"/>
              </p:cNvSpPr>
              <p:nvPr/>
            </p:nvSpPr>
            <p:spPr>
              <a:xfrm>
                <a:off x="8218935" y="4211443"/>
                <a:ext cx="290274" cy="186762"/>
              </a:xfrm>
              <a:prstGeom prst="rect">
                <a:avLst/>
              </a:prstGeom>
              <a:blipFill>
                <a:blip r:embed="rId18"/>
                <a:stretch>
                  <a:fillRect b="-2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547AC50-66BD-4D4A-B891-3569182A15FB}"/>
                  </a:ext>
                </a:extLst>
              </p:cNvPr>
              <p:cNvSpPr txBox="1"/>
              <p:nvPr/>
            </p:nvSpPr>
            <p:spPr>
              <a:xfrm>
                <a:off x="8610979" y="4211443"/>
                <a:ext cx="372801" cy="1853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0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sz="1000"/>
              </a:p>
            </p:txBody>
          </p:sp>
        </mc:Choice>
        <mc:Fallback xmlns="">
          <p:sp>
            <p:nvSpPr>
              <p:cNvPr id="67" name="TextBox 66">
                <a:extLst>
                  <a:ext uri="{FF2B5EF4-FFF2-40B4-BE49-F238E27FC236}">
                    <a16:creationId xmlns:a16="http://schemas.microsoft.com/office/drawing/2014/main" id="{E547AC50-66BD-4D4A-B891-3569182A15FB}"/>
                  </a:ext>
                </a:extLst>
              </p:cNvPr>
              <p:cNvSpPr txBox="1">
                <a:spLocks noRot="1" noChangeAspect="1" noMove="1" noResize="1" noEditPoints="1" noAdjustHandles="1" noChangeArrowheads="1" noChangeShapeType="1" noTextEdit="1"/>
              </p:cNvSpPr>
              <p:nvPr/>
            </p:nvSpPr>
            <p:spPr>
              <a:xfrm>
                <a:off x="8610979" y="4211443"/>
                <a:ext cx="372801" cy="185362"/>
              </a:xfrm>
              <a:prstGeom prst="rect">
                <a:avLst/>
              </a:prstGeom>
              <a:blipFill>
                <a:blip r:embed="rId19"/>
                <a:stretch>
                  <a:fillRect b="-16667"/>
                </a:stretch>
              </a:blipFill>
            </p:spPr>
            <p:txBody>
              <a:bodyPr/>
              <a:lstStyle/>
              <a:p>
                <a:r>
                  <a:rPr lang="ko-KR" altLang="en-US">
                    <a:noFill/>
                  </a:rPr>
                  <a:t> </a:t>
                </a:r>
              </a:p>
            </p:txBody>
          </p:sp>
        </mc:Fallback>
      </mc:AlternateContent>
      <p:sp>
        <p:nvSpPr>
          <p:cNvPr id="68" name="TextBox 67">
            <a:extLst>
              <a:ext uri="{FF2B5EF4-FFF2-40B4-BE49-F238E27FC236}">
                <a16:creationId xmlns:a16="http://schemas.microsoft.com/office/drawing/2014/main" id="{08E874D4-7B17-4A99-88BE-A2B3E405DF08}"/>
              </a:ext>
            </a:extLst>
          </p:cNvPr>
          <p:cNvSpPr txBox="1"/>
          <p:nvPr/>
        </p:nvSpPr>
        <p:spPr>
          <a:xfrm>
            <a:off x="8610979" y="3650575"/>
            <a:ext cx="572258"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w2_grad</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4308FE16-B657-4AA6-9C58-757CC084A6B6}"/>
              </a:ext>
            </a:extLst>
          </p:cNvPr>
          <p:cNvSpPr txBox="1"/>
          <p:nvPr/>
        </p:nvSpPr>
        <p:spPr>
          <a:xfrm>
            <a:off x="6356974" y="4295339"/>
            <a:ext cx="398481" cy="196947"/>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(m, 1)</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2837BEE2-1535-4B9A-959C-F28928CEF372}"/>
              </a:ext>
            </a:extLst>
          </p:cNvPr>
          <p:cNvSpPr txBox="1"/>
          <p:nvPr/>
        </p:nvSpPr>
        <p:spPr>
          <a:xfrm>
            <a:off x="6171208" y="4593686"/>
            <a:ext cx="386644" cy="261610"/>
          </a:xfrm>
          <a:prstGeom prst="rect">
            <a:avLst/>
          </a:prstGeom>
          <a:noFill/>
        </p:spPr>
        <p:txBody>
          <a:bodyPr wrap="none" rtlCol="0">
            <a:spAutoFit/>
          </a:bodyPr>
          <a:lstStyle/>
          <a:p>
            <a:pPr algn="l"/>
            <a:r>
              <a:rPr lang="en-US" altLang="ko-KR" sz="1100">
                <a:solidFill>
                  <a:schemeClr val="tx1"/>
                </a:solidFill>
                <a:latin typeface="고도 M" panose="02000503000000020004" pitchFamily="2" charset="-127"/>
                <a:ea typeface="고도 M" panose="02000503000000020004" pitchFamily="2" charset="-127"/>
              </a:rPr>
              <a:t>err</a:t>
            </a:r>
            <a:endParaRPr lang="ko-KR" altLang="en-US" sz="11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435354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1815882"/>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10CE824D-CBFB-402E-8CA5-ABFFD0401A88}"/>
              </a:ext>
            </a:extLst>
          </p:cNvPr>
          <p:cNvGrpSpPr/>
          <p:nvPr/>
        </p:nvGrpSpPr>
        <p:grpSpPr>
          <a:xfrm>
            <a:off x="3409518" y="3328090"/>
            <a:ext cx="5164807" cy="1351032"/>
            <a:chOff x="195758" y="3104794"/>
            <a:chExt cx="9851154" cy="2576906"/>
          </a:xfrm>
        </p:grpSpPr>
        <p:sp>
          <p:nvSpPr>
            <p:cNvPr id="14" name="타원 13">
              <a:extLst>
                <a:ext uri="{FF2B5EF4-FFF2-40B4-BE49-F238E27FC236}">
                  <a16:creationId xmlns:a16="http://schemas.microsoft.com/office/drawing/2014/main" id="{73CFB505-F4B9-486E-B4CF-1EB236AA931B}"/>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5" name="타원 14">
              <a:extLst>
                <a:ext uri="{FF2B5EF4-FFF2-40B4-BE49-F238E27FC236}">
                  <a16:creationId xmlns:a16="http://schemas.microsoft.com/office/drawing/2014/main" id="{F44C2199-0E3B-4DBC-A566-8E07AB5C2617}"/>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6" name="타원 15">
              <a:extLst>
                <a:ext uri="{FF2B5EF4-FFF2-40B4-BE49-F238E27FC236}">
                  <a16:creationId xmlns:a16="http://schemas.microsoft.com/office/drawing/2014/main" id="{AD135854-E641-4DD8-B27D-C64FADB4953B}"/>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7" name="직선 화살표 연결선 16">
              <a:extLst>
                <a:ext uri="{FF2B5EF4-FFF2-40B4-BE49-F238E27FC236}">
                  <a16:creationId xmlns:a16="http://schemas.microsoft.com/office/drawing/2014/main" id="{34B07F32-0EE3-416F-8D26-EE0E961DB2D4}"/>
                </a:ext>
              </a:extLst>
            </p:cNvPr>
            <p:cNvCxnSpPr>
              <a:cxnSpLocks/>
              <a:stCxn id="21" idx="3"/>
            </p:cNvCxnSpPr>
            <p:nvPr/>
          </p:nvCxnSpPr>
          <p:spPr>
            <a:xfrm>
              <a:off x="1042769" y="4487450"/>
              <a:ext cx="611206" cy="8335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38EACC8-E84C-480C-8C74-F0134D0FA05B}"/>
                </a:ext>
              </a:extLst>
            </p:cNvPr>
            <p:cNvCxnSpPr>
              <a:cxnSpLocks/>
              <a:endCxn id="15"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8789C874-31C0-4242-8757-D7E4C2DE1A28}"/>
                </a:ext>
              </a:extLst>
            </p:cNvPr>
            <p:cNvCxnSpPr>
              <a:cxnSpLocks/>
              <a:endCxn id="15"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7BE87E-A7EF-4061-8818-60BFF9987FD4}"/>
                    </a:ext>
                  </a:extLst>
                </p:cNvPr>
                <p:cNvSpPr txBox="1"/>
                <p:nvPr/>
              </p:nvSpPr>
              <p:spPr>
                <a:xfrm>
                  <a:off x="989082" y="349283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E87BE87E-A7EF-4061-8818-60BFF9987FD4}"/>
                    </a:ext>
                  </a:extLst>
                </p:cNvPr>
                <p:cNvSpPr txBox="1">
                  <a:spLocks noRot="1" noChangeAspect="1" noMove="1" noResize="1" noEditPoints="1" noAdjustHandles="1" noChangeArrowheads="1" noChangeShapeType="1" noTextEdit="1"/>
                </p:cNvSpPr>
                <p:nvPr/>
              </p:nvSpPr>
              <p:spPr>
                <a:xfrm>
                  <a:off x="989082" y="3492833"/>
                  <a:ext cx="386575" cy="230832"/>
                </a:xfrm>
                <a:prstGeom prst="rect">
                  <a:avLst/>
                </a:prstGeom>
                <a:blipFill>
                  <a:blip r:embed="rId5"/>
                  <a:stretch>
                    <a:fillRect r="-33333" b="-7500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5CF3155F-C4D6-4088-A9BF-8439AC2B53C1}"/>
                </a:ext>
              </a:extLst>
            </p:cNvPr>
            <p:cNvSpPr txBox="1"/>
            <p:nvPr/>
          </p:nvSpPr>
          <p:spPr>
            <a:xfrm>
              <a:off x="656194" y="4372034"/>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055174-F043-47F5-B2B9-B367483879F5}"/>
                    </a:ext>
                  </a:extLst>
                </p:cNvPr>
                <p:cNvSpPr txBox="1"/>
                <p:nvPr/>
              </p:nvSpPr>
              <p:spPr>
                <a:xfrm>
                  <a:off x="1042769" y="5116084"/>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F9055174-F043-47F5-B2B9-B367483879F5}"/>
                    </a:ext>
                  </a:extLst>
                </p:cNvPr>
                <p:cNvSpPr txBox="1">
                  <a:spLocks noRot="1" noChangeAspect="1" noMove="1" noResize="1" noEditPoints="1" noAdjustHandles="1" noChangeArrowheads="1" noChangeShapeType="1" noTextEdit="1"/>
                </p:cNvSpPr>
                <p:nvPr/>
              </p:nvSpPr>
              <p:spPr>
                <a:xfrm>
                  <a:off x="1042769" y="5116084"/>
                  <a:ext cx="386575" cy="230832"/>
                </a:xfrm>
                <a:prstGeom prst="rect">
                  <a:avLst/>
                </a:prstGeom>
                <a:blipFill>
                  <a:blip r:embed="rId6"/>
                  <a:stretch>
                    <a:fillRect r="-15152" b="-7000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A3209279-4C61-400F-834E-B8B4AEB07673}"/>
                </a:ext>
              </a:extLst>
            </p:cNvPr>
            <p:cNvCxnSpPr>
              <a:cxnSpLocks/>
              <a:stCxn id="15" idx="6"/>
              <a:endCxn id="14"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4514DA-BD5D-4657-AEAE-DC036BFAC764}"/>
                    </a:ext>
                  </a:extLst>
                </p:cNvPr>
                <p:cNvSpPr txBox="1"/>
                <p:nvPr/>
              </p:nvSpPr>
              <p:spPr>
                <a:xfrm>
                  <a:off x="2709180" y="457151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B74514DA-BD5D-4657-AEAE-DC036BFAC764}"/>
                    </a:ext>
                  </a:extLst>
                </p:cNvPr>
                <p:cNvSpPr txBox="1">
                  <a:spLocks noRot="1" noChangeAspect="1" noMove="1" noResize="1" noEditPoints="1" noAdjustHandles="1" noChangeArrowheads="1" noChangeShapeType="1" noTextEdit="1"/>
                </p:cNvSpPr>
                <p:nvPr/>
              </p:nvSpPr>
              <p:spPr>
                <a:xfrm>
                  <a:off x="2709180" y="4571513"/>
                  <a:ext cx="386575" cy="230832"/>
                </a:xfrm>
                <a:prstGeom prst="rect">
                  <a:avLst/>
                </a:prstGeom>
                <a:blipFill>
                  <a:blip r:embed="rId7"/>
                  <a:stretch>
                    <a:fillRect r="-11765" b="-7500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B27FED2F-E2D0-4683-89AF-B402FD008EFC}"/>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26491D3-D838-4DE5-8BC8-A676B4E8C0C4}"/>
                    </a:ext>
                  </a:extLst>
                </p:cNvPr>
                <p:cNvSpPr txBox="1"/>
                <p:nvPr/>
              </p:nvSpPr>
              <p:spPr>
                <a:xfrm>
                  <a:off x="9660337" y="4316518"/>
                  <a:ext cx="386575" cy="24622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1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626491D3-D838-4DE5-8BC8-A676B4E8C0C4}"/>
                    </a:ext>
                  </a:extLst>
                </p:cNvPr>
                <p:cNvSpPr txBox="1">
                  <a:spLocks noRot="1" noChangeAspect="1" noMove="1" noResize="1" noEditPoints="1" noAdjustHandles="1" noChangeArrowheads="1" noChangeShapeType="1" noTextEdit="1"/>
                </p:cNvSpPr>
                <p:nvPr/>
              </p:nvSpPr>
              <p:spPr>
                <a:xfrm>
                  <a:off x="9660337" y="4316518"/>
                  <a:ext cx="386575" cy="246221"/>
                </a:xfrm>
                <a:prstGeom prst="rect">
                  <a:avLst/>
                </a:prstGeom>
                <a:blipFill>
                  <a:blip r:embed="rId8"/>
                  <a:stretch>
                    <a:fillRect r="-2941" b="-85714"/>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B9D171C1-38EF-4673-9B9B-24A6A599CB3B}"/>
                </a:ext>
              </a:extLst>
            </p:cNvPr>
            <p:cNvCxnSpPr>
              <a:cxnSpLocks/>
              <a:stCxn id="25" idx="6"/>
              <a:endCxn id="26" idx="1"/>
            </p:cNvCxnSpPr>
            <p:nvPr/>
          </p:nvCxnSpPr>
          <p:spPr>
            <a:xfrm flipV="1">
              <a:off x="8948415" y="4439629"/>
              <a:ext cx="711922" cy="10772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4ABE2493-75E9-40D6-AD32-2D9F4D18FE5F}"/>
                </a:ext>
              </a:extLst>
            </p:cNvPr>
            <p:cNvCxnSpPr>
              <a:cxnSpLocks/>
              <a:stCxn id="37" idx="6"/>
              <a:endCxn id="25"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연결선: 꺾임 28">
              <a:extLst>
                <a:ext uri="{FF2B5EF4-FFF2-40B4-BE49-F238E27FC236}">
                  <a16:creationId xmlns:a16="http://schemas.microsoft.com/office/drawing/2014/main" id="{E87263F2-A82C-4241-9860-610C251CAAD7}"/>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3DE639-E0E9-4932-BEAB-B39F90E400F2}"/>
                </a:ext>
              </a:extLst>
            </p:cNvPr>
            <p:cNvSpPr txBox="1"/>
            <p:nvPr/>
          </p:nvSpPr>
          <p:spPr>
            <a:xfrm>
              <a:off x="6743533" y="3225788"/>
              <a:ext cx="742511"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19ABBE04-887D-4325-8640-BD28C784E6DF}"/>
                    </a:ext>
                  </a:extLst>
                </p:cNvPr>
                <p:cNvSpPr/>
                <p:nvPr/>
              </p:nvSpPr>
              <p:spPr>
                <a:xfrm>
                  <a:off x="3305600" y="4333399"/>
                  <a:ext cx="874108" cy="267317"/>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6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1" name="직사각형 30">
                  <a:extLst>
                    <a:ext uri="{FF2B5EF4-FFF2-40B4-BE49-F238E27FC236}">
                      <a16:creationId xmlns:a16="http://schemas.microsoft.com/office/drawing/2014/main" id="{19ABBE04-887D-4325-8640-BD28C784E6DF}"/>
                    </a:ext>
                  </a:extLst>
                </p:cNvPr>
                <p:cNvSpPr>
                  <a:spLocks noRot="1" noChangeAspect="1" noMove="1" noResize="1" noEditPoints="1" noAdjustHandles="1" noChangeArrowheads="1" noChangeShapeType="1" noTextEdit="1"/>
                </p:cNvSpPr>
                <p:nvPr/>
              </p:nvSpPr>
              <p:spPr>
                <a:xfrm>
                  <a:off x="3305600" y="4333399"/>
                  <a:ext cx="874108" cy="267317"/>
                </a:xfrm>
                <a:prstGeom prst="rect">
                  <a:avLst/>
                </a:prstGeom>
                <a:blipFill>
                  <a:blip r:embed="rId9"/>
                  <a:stretch>
                    <a:fillRect b="-8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071FD51-DC46-4B30-BEF4-D1F4FE699827}"/>
                    </a:ext>
                  </a:extLst>
                </p:cNvPr>
                <p:cNvSpPr txBox="1"/>
                <p:nvPr/>
              </p:nvSpPr>
              <p:spPr>
                <a:xfrm>
                  <a:off x="8162654" y="4334264"/>
                  <a:ext cx="350481" cy="18466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6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6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2" name="TextBox 31">
                  <a:extLst>
                    <a:ext uri="{FF2B5EF4-FFF2-40B4-BE49-F238E27FC236}">
                      <a16:creationId xmlns:a16="http://schemas.microsoft.com/office/drawing/2014/main" id="{2071FD51-DC46-4B30-BEF4-D1F4FE699827}"/>
                    </a:ext>
                  </a:extLst>
                </p:cNvPr>
                <p:cNvSpPr txBox="1">
                  <a:spLocks noRot="1" noChangeAspect="1" noMove="1" noResize="1" noEditPoints="1" noAdjustHandles="1" noChangeArrowheads="1" noChangeShapeType="1" noTextEdit="1"/>
                </p:cNvSpPr>
                <p:nvPr/>
              </p:nvSpPr>
              <p:spPr>
                <a:xfrm>
                  <a:off x="8162654" y="4334264"/>
                  <a:ext cx="350481" cy="184666"/>
                </a:xfrm>
                <a:prstGeom prst="rect">
                  <a:avLst/>
                </a:prstGeom>
                <a:blipFill>
                  <a:blip r:embed="rId10"/>
                  <a:stretch>
                    <a:fillRect l="-16129" r="-80645" b="-106250"/>
                  </a:stretch>
                </a:blipFill>
              </p:spPr>
              <p:txBody>
                <a:bodyPr/>
                <a:lstStyle/>
                <a:p>
                  <a:r>
                    <a:rPr lang="ko-KR" altLang="en-US">
                      <a:noFill/>
                    </a:rPr>
                    <a:t> </a:t>
                  </a:r>
                </a:p>
              </p:txBody>
            </p:sp>
          </mc:Fallback>
        </mc:AlternateContent>
        <p:sp>
          <p:nvSpPr>
            <p:cNvPr id="33" name="TextBox 32">
              <a:extLst>
                <a:ext uri="{FF2B5EF4-FFF2-40B4-BE49-F238E27FC236}">
                  <a16:creationId xmlns:a16="http://schemas.microsoft.com/office/drawing/2014/main" id="{6DEE678F-13EF-451E-8121-F0F3A3EC2299}"/>
                </a:ext>
              </a:extLst>
            </p:cNvPr>
            <p:cNvSpPr txBox="1"/>
            <p:nvPr/>
          </p:nvSpPr>
          <p:spPr>
            <a:xfrm>
              <a:off x="7662527" y="5088909"/>
              <a:ext cx="588623" cy="20005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7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7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7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45AE7F9-08B6-4115-8C13-0D41400919EF}"/>
                    </a:ext>
                  </a:extLst>
                </p:cNvPr>
                <p:cNvSpPr txBox="1"/>
                <p:nvPr/>
              </p:nvSpPr>
              <p:spPr>
                <a:xfrm>
                  <a:off x="1639176" y="4392194"/>
                  <a:ext cx="968937" cy="18466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6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4" name="TextBox 33">
                  <a:extLst>
                    <a:ext uri="{FF2B5EF4-FFF2-40B4-BE49-F238E27FC236}">
                      <a16:creationId xmlns:a16="http://schemas.microsoft.com/office/drawing/2014/main" id="{C45AE7F9-08B6-4115-8C13-0D41400919EF}"/>
                    </a:ext>
                  </a:extLst>
                </p:cNvPr>
                <p:cNvSpPr txBox="1">
                  <a:spLocks noRot="1" noChangeAspect="1" noMove="1" noResize="1" noEditPoints="1" noAdjustHandles="1" noChangeArrowheads="1" noChangeShapeType="1" noTextEdit="1"/>
                </p:cNvSpPr>
                <p:nvPr/>
              </p:nvSpPr>
              <p:spPr>
                <a:xfrm>
                  <a:off x="1639176" y="4392194"/>
                  <a:ext cx="968937" cy="184666"/>
                </a:xfrm>
                <a:prstGeom prst="rect">
                  <a:avLst/>
                </a:prstGeom>
                <a:blipFill>
                  <a:blip r:embed="rId11"/>
                  <a:stretch>
                    <a:fillRect b="-93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A2241DC-655A-4FC4-B695-32F9B97F1B07}"/>
                    </a:ext>
                  </a:extLst>
                </p:cNvPr>
                <p:cNvSpPr txBox="1"/>
                <p:nvPr/>
              </p:nvSpPr>
              <p:spPr>
                <a:xfrm>
                  <a:off x="4816070" y="4391011"/>
                  <a:ext cx="1028057" cy="18466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6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6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5" name="TextBox 34">
                  <a:extLst>
                    <a:ext uri="{FF2B5EF4-FFF2-40B4-BE49-F238E27FC236}">
                      <a16:creationId xmlns:a16="http://schemas.microsoft.com/office/drawing/2014/main" id="{3A2241DC-655A-4FC4-B695-32F9B97F1B07}"/>
                    </a:ext>
                  </a:extLst>
                </p:cNvPr>
                <p:cNvSpPr txBox="1">
                  <a:spLocks noRot="1" noChangeAspect="1" noMove="1" noResize="1" noEditPoints="1" noAdjustHandles="1" noChangeArrowheads="1" noChangeShapeType="1" noTextEdit="1"/>
                </p:cNvSpPr>
                <p:nvPr/>
              </p:nvSpPr>
              <p:spPr>
                <a:xfrm>
                  <a:off x="4816070" y="4391011"/>
                  <a:ext cx="1028057" cy="184666"/>
                </a:xfrm>
                <a:prstGeom prst="rect">
                  <a:avLst/>
                </a:prstGeom>
                <a:blipFill>
                  <a:blip r:embed="rId12"/>
                  <a:stretch>
                    <a:fillRect b="-106667"/>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C5187069-39A4-4540-9553-8A3C4FF8C285}"/>
                </a:ext>
              </a:extLst>
            </p:cNvPr>
            <p:cNvCxnSpPr>
              <a:cxnSpLocks/>
              <a:stCxn id="14" idx="6"/>
              <a:endCxn id="16"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1E0BCF49-D3DD-41FA-856F-DA2CAC22C1E1}"/>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7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8" name="직선 화살표 연결선 37">
              <a:extLst>
                <a:ext uri="{FF2B5EF4-FFF2-40B4-BE49-F238E27FC236}">
                  <a16:creationId xmlns:a16="http://schemas.microsoft.com/office/drawing/2014/main" id="{C6BA2DDF-82B2-426F-B46E-0F5BF2AE60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id="{0FB9F953-671F-4570-B0FB-DF0A5D54930C}"/>
                    </a:ext>
                  </a:extLst>
                </p:cNvPr>
                <p:cNvSpPr/>
                <p:nvPr/>
              </p:nvSpPr>
              <p:spPr>
                <a:xfrm>
                  <a:off x="6498624" y="4312786"/>
                  <a:ext cx="874108" cy="267317"/>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6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9" name="직사각형 38">
                  <a:extLst>
                    <a:ext uri="{FF2B5EF4-FFF2-40B4-BE49-F238E27FC236}">
                      <a16:creationId xmlns:a16="http://schemas.microsoft.com/office/drawing/2014/main" id="{0FB9F953-671F-4570-B0FB-DF0A5D54930C}"/>
                    </a:ext>
                  </a:extLst>
                </p:cNvPr>
                <p:cNvSpPr>
                  <a:spLocks noRot="1" noChangeAspect="1" noMove="1" noResize="1" noEditPoints="1" noAdjustHandles="1" noChangeArrowheads="1" noChangeShapeType="1" noTextEdit="1"/>
                </p:cNvSpPr>
                <p:nvPr/>
              </p:nvSpPr>
              <p:spPr>
                <a:xfrm>
                  <a:off x="6498624" y="4312786"/>
                  <a:ext cx="874108" cy="267317"/>
                </a:xfrm>
                <a:prstGeom prst="rect">
                  <a:avLst/>
                </a:prstGeom>
                <a:blipFill>
                  <a:blip r:embed="rId13"/>
                  <a:stretch>
                    <a:fillRect b="-82609"/>
                  </a:stretch>
                </a:blipFill>
              </p:spPr>
              <p:txBody>
                <a:bodyPr/>
                <a:lstStyle/>
                <a:p>
                  <a:r>
                    <a:rPr lang="ko-KR" altLang="en-US">
                      <a:noFill/>
                    </a:rPr>
                    <a:t> </a:t>
                  </a:r>
                </a:p>
              </p:txBody>
            </p:sp>
          </mc:Fallback>
        </mc:AlternateContent>
        <p:cxnSp>
          <p:nvCxnSpPr>
            <p:cNvPr id="40" name="직선 화살표 연결선 39">
              <a:extLst>
                <a:ext uri="{FF2B5EF4-FFF2-40B4-BE49-F238E27FC236}">
                  <a16:creationId xmlns:a16="http://schemas.microsoft.com/office/drawing/2014/main" id="{7E6FAC44-34B3-4887-B571-63F09A802F7C}"/>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BBDE67F-7229-4BD3-9735-7562A16F6B80}"/>
                    </a:ext>
                  </a:extLst>
                </p:cNvPr>
                <p:cNvSpPr txBox="1"/>
                <p:nvPr/>
              </p:nvSpPr>
              <p:spPr>
                <a:xfrm>
                  <a:off x="4198737" y="349283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6BBDE67F-7229-4BD3-9735-7562A16F6B80}"/>
                    </a:ext>
                  </a:extLst>
                </p:cNvPr>
                <p:cNvSpPr txBox="1">
                  <a:spLocks noRot="1" noChangeAspect="1" noMove="1" noResize="1" noEditPoints="1" noAdjustHandles="1" noChangeArrowheads="1" noChangeShapeType="1" noTextEdit="1"/>
                </p:cNvSpPr>
                <p:nvPr/>
              </p:nvSpPr>
              <p:spPr>
                <a:xfrm>
                  <a:off x="4198737" y="3492833"/>
                  <a:ext cx="386575" cy="230832"/>
                </a:xfrm>
                <a:prstGeom prst="rect">
                  <a:avLst/>
                </a:prstGeom>
                <a:blipFill>
                  <a:blip r:embed="rId14"/>
                  <a:stretch>
                    <a:fillRect r="-33333" b="-7500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8470CEC7-9B61-4A94-B7C8-4DD07A1D5095}"/>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B89BE3-5991-46A4-9C0E-162D387FDBC4}"/>
                    </a:ext>
                  </a:extLst>
                </p:cNvPr>
                <p:cNvSpPr txBox="1"/>
                <p:nvPr/>
              </p:nvSpPr>
              <p:spPr>
                <a:xfrm>
                  <a:off x="4376804" y="514955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24B89BE3-5991-46A4-9C0E-162D387FDBC4}"/>
                    </a:ext>
                  </a:extLst>
                </p:cNvPr>
                <p:cNvSpPr txBox="1">
                  <a:spLocks noRot="1" noChangeAspect="1" noMove="1" noResize="1" noEditPoints="1" noAdjustHandles="1" noChangeArrowheads="1" noChangeShapeType="1" noTextEdit="1"/>
                </p:cNvSpPr>
                <p:nvPr/>
              </p:nvSpPr>
              <p:spPr>
                <a:xfrm>
                  <a:off x="4376804" y="5149553"/>
                  <a:ext cx="386575" cy="230832"/>
                </a:xfrm>
                <a:prstGeom prst="rect">
                  <a:avLst/>
                </a:prstGeom>
                <a:blipFill>
                  <a:blip r:embed="rId15"/>
                  <a:stretch>
                    <a:fillRect r="-15152" b="-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A8B3D68-B598-4B58-B8C2-0B6253A68FA5}"/>
                    </a:ext>
                  </a:extLst>
                </p:cNvPr>
                <p:cNvSpPr txBox="1"/>
                <p:nvPr/>
              </p:nvSpPr>
              <p:spPr>
                <a:xfrm>
                  <a:off x="4299950" y="457151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A8B3D68-B598-4B58-B8C2-0B6253A68FA5}"/>
                    </a:ext>
                  </a:extLst>
                </p:cNvPr>
                <p:cNvSpPr txBox="1">
                  <a:spLocks noRot="1" noChangeAspect="1" noMove="1" noResize="1" noEditPoints="1" noAdjustHandles="1" noChangeArrowheads="1" noChangeShapeType="1" noTextEdit="1"/>
                </p:cNvSpPr>
                <p:nvPr/>
              </p:nvSpPr>
              <p:spPr>
                <a:xfrm>
                  <a:off x="4299950" y="4571513"/>
                  <a:ext cx="386575" cy="230832"/>
                </a:xfrm>
                <a:prstGeom prst="rect">
                  <a:avLst/>
                </a:prstGeom>
                <a:blipFill>
                  <a:blip r:embed="rId16"/>
                  <a:stretch>
                    <a:fillRect r="-17647" b="-7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EE9CD83-252D-49C6-B6E8-8618C290CE1D}"/>
                    </a:ext>
                  </a:extLst>
                </p:cNvPr>
                <p:cNvSpPr txBox="1"/>
                <p:nvPr/>
              </p:nvSpPr>
              <p:spPr>
                <a:xfrm>
                  <a:off x="5981788" y="4539379"/>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EEE9CD83-252D-49C6-B6E8-8618C290CE1D}"/>
                    </a:ext>
                  </a:extLst>
                </p:cNvPr>
                <p:cNvSpPr txBox="1">
                  <a:spLocks noRot="1" noChangeAspect="1" noMove="1" noResize="1" noEditPoints="1" noAdjustHandles="1" noChangeArrowheads="1" noChangeShapeType="1" noTextEdit="1"/>
                </p:cNvSpPr>
                <p:nvPr/>
              </p:nvSpPr>
              <p:spPr>
                <a:xfrm>
                  <a:off x="5981788" y="4539379"/>
                  <a:ext cx="386575" cy="230832"/>
                </a:xfrm>
                <a:prstGeom prst="rect">
                  <a:avLst/>
                </a:prstGeom>
                <a:blipFill>
                  <a:blip r:embed="rId17"/>
                  <a:stretch>
                    <a:fillRect r="-15152" b="-7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F1A72FC-D820-41AD-96F5-77455FA636C7}"/>
                    </a:ext>
                  </a:extLst>
                </p:cNvPr>
                <p:cNvSpPr txBox="1"/>
                <p:nvPr/>
              </p:nvSpPr>
              <p:spPr>
                <a:xfrm>
                  <a:off x="7540069" y="4535423"/>
                  <a:ext cx="386575" cy="2308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9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9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9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BF1A72FC-D820-41AD-96F5-77455FA636C7}"/>
                    </a:ext>
                  </a:extLst>
                </p:cNvPr>
                <p:cNvSpPr txBox="1">
                  <a:spLocks noRot="1" noChangeAspect="1" noMove="1" noResize="1" noEditPoints="1" noAdjustHandles="1" noChangeArrowheads="1" noChangeShapeType="1" noTextEdit="1"/>
                </p:cNvSpPr>
                <p:nvPr/>
              </p:nvSpPr>
              <p:spPr>
                <a:xfrm>
                  <a:off x="7540069" y="4535423"/>
                  <a:ext cx="386575" cy="230832"/>
                </a:xfrm>
                <a:prstGeom prst="rect">
                  <a:avLst/>
                </a:prstGeom>
                <a:blipFill>
                  <a:blip r:embed="rId18"/>
                  <a:stretch>
                    <a:fillRect r="-21212" b="-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171A470-EA99-44FA-A46A-7B792AB3D9D1}"/>
                    </a:ext>
                  </a:extLst>
                </p:cNvPr>
                <p:cNvSpPr txBox="1"/>
                <p:nvPr/>
              </p:nvSpPr>
              <p:spPr>
                <a:xfrm>
                  <a:off x="6299751" y="5427463"/>
                  <a:ext cx="741742" cy="25423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8" name="TextBox 47">
                  <a:extLst>
                    <a:ext uri="{FF2B5EF4-FFF2-40B4-BE49-F238E27FC236}">
                      <a16:creationId xmlns:a16="http://schemas.microsoft.com/office/drawing/2014/main" id="{1171A470-EA99-44FA-A46A-7B792AB3D9D1}"/>
                    </a:ext>
                  </a:extLst>
                </p:cNvPr>
                <p:cNvSpPr txBox="1">
                  <a:spLocks noRot="1" noChangeAspect="1" noMove="1" noResize="1" noEditPoints="1" noAdjustHandles="1" noChangeArrowheads="1" noChangeShapeType="1" noTextEdit="1"/>
                </p:cNvSpPr>
                <p:nvPr/>
              </p:nvSpPr>
              <p:spPr>
                <a:xfrm>
                  <a:off x="6299751" y="5427463"/>
                  <a:ext cx="741742" cy="254237"/>
                </a:xfrm>
                <a:prstGeom prst="rect">
                  <a:avLst/>
                </a:prstGeom>
                <a:blipFill>
                  <a:blip r:embed="rId19"/>
                  <a:stretch>
                    <a:fillRect l="-9375" t="-9091" r="-71875" b="-109091"/>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019AA230-46D9-486D-B18D-30805183E627}"/>
                </a:ext>
              </a:extLst>
            </p:cNvPr>
            <p:cNvCxnSpPr>
              <a:stCxn id="33" idx="1"/>
              <a:endCxn id="46" idx="2"/>
            </p:cNvCxnSpPr>
            <p:nvPr/>
          </p:nvCxnSpPr>
          <p:spPr>
            <a:xfrm rot="10800000">
              <a:off x="6175077" y="4770211"/>
              <a:ext cx="1487451" cy="41872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연결선: 구부러짐 49">
              <a:extLst>
                <a:ext uri="{FF2B5EF4-FFF2-40B4-BE49-F238E27FC236}">
                  <a16:creationId xmlns:a16="http://schemas.microsoft.com/office/drawing/2014/main" id="{C5D4477D-271C-4EB9-A6A9-E0B044CA61DE}"/>
                </a:ext>
              </a:extLst>
            </p:cNvPr>
            <p:cNvCxnSpPr>
              <a:cxnSpLocks/>
              <a:stCxn id="46" idx="2"/>
              <a:endCxn id="45" idx="2"/>
            </p:cNvCxnSpPr>
            <p:nvPr/>
          </p:nvCxnSpPr>
          <p:spPr>
            <a:xfrm rot="5400000">
              <a:off x="5318090" y="3945359"/>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BB7438E-B599-4FA8-B312-0F4DA08C5770}"/>
                    </a:ext>
                  </a:extLst>
                </p:cNvPr>
                <p:cNvSpPr txBox="1"/>
                <p:nvPr/>
              </p:nvSpPr>
              <p:spPr>
                <a:xfrm>
                  <a:off x="4853851" y="5373272"/>
                  <a:ext cx="492891" cy="25423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800" b="0" i="1">
                                <a:solidFill>
                                  <a:srgbClr val="000000"/>
                                </a:solidFill>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a:rPr lang="en-US" altLang="ko-KR" sz="800" b="0" i="1">
                                    <a:solidFill>
                                      <a:srgbClr val="000000"/>
                                    </a:solidFill>
                                    <a:latin typeface="Cambria Math" panose="02040503050406030204" pitchFamily="18" charset="0"/>
                                  </a:rPr>
                                  <m:t>𝑍</m:t>
                                </m:r>
                              </m:e>
                              <m:sub>
                                <m:r>
                                  <a:rPr lang="en-US" altLang="ko-KR" sz="800" b="0" i="1">
                                    <a:solidFill>
                                      <a:srgbClr val="000000"/>
                                    </a:solidFill>
                                    <a:latin typeface="Cambria Math" panose="02040503050406030204" pitchFamily="18" charset="0"/>
                                  </a:rPr>
                                  <m:t>2</m:t>
                                </m:r>
                              </m:sub>
                            </m:sSub>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800" b="0" i="1">
                                    <a:solidFill>
                                      <a:srgbClr val="000000"/>
                                    </a:solidFill>
                                    <a:latin typeface="Cambria Math" panose="02040503050406030204" pitchFamily="18" charset="0"/>
                                  </a:rPr>
                                  <m:t>𝐴</m:t>
                                </m:r>
                              </m:e>
                              <m:sub>
                                <m:r>
                                  <a:rPr lang="en-US" altLang="ko-KR" sz="800" b="0" i="1">
                                    <a:solidFill>
                                      <a:srgbClr val="000000"/>
                                    </a:solidFill>
                                    <a:latin typeface="Cambria Math" panose="02040503050406030204" pitchFamily="18" charset="0"/>
                                  </a:rPr>
                                  <m:t>1</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a:rPr lang="en-US" altLang="ko-KR" sz="800" b="0" i="1" smtClean="0">
                                <a:solidFill>
                                  <a:srgbClr val="000000"/>
                                </a:solidFill>
                                <a:latin typeface="Cambria Math" panose="02040503050406030204" pitchFamily="18" charset="0"/>
                              </a:rPr>
                              <m:t>𝑊</m:t>
                            </m:r>
                          </m:e>
                          <m:sub>
                            <m:r>
                              <a:rPr lang="en-US" altLang="ko-KR" sz="800" b="0" i="1">
                                <a:solidFill>
                                  <a:srgbClr val="000000"/>
                                </a:solidFill>
                                <a:latin typeface="Cambria Math" panose="02040503050406030204" pitchFamily="18" charset="0"/>
                              </a:rPr>
                              <m:t>2</m:t>
                            </m:r>
                          </m:sub>
                        </m:sSub>
                      </m:oMath>
                    </m:oMathPara>
                  </a14:m>
                  <a:endParaRPr kumimoji="1" lang="ko-KR" altLang="en-US" sz="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DBB7438E-B599-4FA8-B312-0F4DA08C5770}"/>
                    </a:ext>
                  </a:extLst>
                </p:cNvPr>
                <p:cNvSpPr txBox="1">
                  <a:spLocks noRot="1" noChangeAspect="1" noMove="1" noResize="1" noEditPoints="1" noAdjustHandles="1" noChangeArrowheads="1" noChangeShapeType="1" noTextEdit="1"/>
                </p:cNvSpPr>
                <p:nvPr/>
              </p:nvSpPr>
              <p:spPr>
                <a:xfrm>
                  <a:off x="4853851" y="5373272"/>
                  <a:ext cx="492891" cy="254237"/>
                </a:xfrm>
                <a:prstGeom prst="rect">
                  <a:avLst/>
                </a:prstGeom>
                <a:blipFill>
                  <a:blip r:embed="rId20"/>
                  <a:stretch>
                    <a:fillRect l="-16667" t="-4545" r="-78571" b="-113636"/>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3EF842A0-A8FE-4AB8-BEDC-B9F50B7D45C3}"/>
                </a:ext>
              </a:extLst>
            </p:cNvPr>
            <p:cNvCxnSpPr>
              <a:cxnSpLocks/>
              <a:stCxn id="45" idx="2"/>
              <a:endCxn id="24" idx="2"/>
            </p:cNvCxnSpPr>
            <p:nvPr/>
          </p:nvCxnSpPr>
          <p:spPr>
            <a:xfrm rot="5400000">
              <a:off x="3697853" y="4006960"/>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A770B5F-4C0E-4AA4-A016-1F756759FC92}"/>
                    </a:ext>
                  </a:extLst>
                </p:cNvPr>
                <p:cNvSpPr txBox="1"/>
                <p:nvPr/>
              </p:nvSpPr>
              <p:spPr>
                <a:xfrm>
                  <a:off x="2580575" y="5373272"/>
                  <a:ext cx="915122" cy="25423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800" b="0" i="1">
                                <a:solidFill>
                                  <a:srgbClr val="000000"/>
                                </a:solidFill>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m:rPr>
                                    <m:sty m:val="p"/>
                                  </m:rPr>
                                  <a:rPr lang="en-US" altLang="ko-KR" sz="800" i="1" smtClean="0">
                                    <a:solidFill>
                                      <a:srgbClr val="000000"/>
                                    </a:solidFill>
                                    <a:latin typeface="Cambria Math" panose="02040503050406030204" pitchFamily="18" charset="0"/>
                                  </a:rPr>
                                  <m:t>A</m:t>
                                </m:r>
                              </m:e>
                              <m:sub>
                                <m:r>
                                  <a:rPr lang="en-US" altLang="ko-KR" sz="800" i="1">
                                    <a:solidFill>
                                      <a:srgbClr val="000000"/>
                                    </a:solidFill>
                                    <a:latin typeface="Cambria Math" panose="02040503050406030204" pitchFamily="18" charset="0"/>
                                  </a:rPr>
                                  <m:t>1</m:t>
                                </m:r>
                              </m:sub>
                            </m:sSub>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800" i="1">
                                    <a:solidFill>
                                      <a:srgbClr val="000000"/>
                                    </a:solidFill>
                                    <a:latin typeface="Cambria Math" panose="02040503050406030204" pitchFamily="18" charset="0"/>
                                  </a:rPr>
                                  <m:t>Z</m:t>
                                </m:r>
                              </m:e>
                              <m:sub>
                                <m:r>
                                  <a:rPr lang="en-US" altLang="ko-KR" sz="800" b="0" i="1">
                                    <a:solidFill>
                                      <a:srgbClr val="000000"/>
                                    </a:solidFill>
                                    <a:latin typeface="Cambria Math" panose="02040503050406030204" pitchFamily="18" charset="0"/>
                                  </a:rPr>
                                  <m:t>1</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800" i="1">
                                <a:solidFill>
                                  <a:srgbClr val="000000"/>
                                </a:solidFill>
                                <a:latin typeface="Cambria Math" panose="02040503050406030204" pitchFamily="18" charset="0"/>
                                <a:ea typeface="Cambria Math" panose="02040503050406030204" pitchFamily="18" charset="0"/>
                              </a:rPr>
                            </m:ctrlPr>
                          </m:sSubPr>
                          <m:e>
                            <m:r>
                              <a:rPr lang="en-US" altLang="ko-KR" sz="800" i="1">
                                <a:solidFill>
                                  <a:srgbClr val="000000"/>
                                </a:solidFill>
                                <a:latin typeface="Cambria Math" panose="02040503050406030204" pitchFamily="18" charset="0"/>
                                <a:ea typeface="Cambria Math" panose="02040503050406030204" pitchFamily="18" charset="0"/>
                              </a:rPr>
                              <m:t>𝐴</m:t>
                            </m:r>
                          </m:e>
                          <m:sub>
                            <m:r>
                              <a:rPr lang="en-US" altLang="ko-KR" sz="800" i="1">
                                <a:solidFill>
                                  <a:srgbClr val="000000"/>
                                </a:solidFill>
                                <a:latin typeface="Cambria Math" panose="02040503050406030204" pitchFamily="18" charset="0"/>
                                <a:ea typeface="Cambria Math" panose="02040503050406030204" pitchFamily="18" charset="0"/>
                              </a:rPr>
                              <m:t>1</m:t>
                            </m:r>
                          </m:sub>
                        </m:sSub>
                        <m:r>
                          <a:rPr lang="en-US" altLang="ko-KR" sz="800" i="1">
                            <a:solidFill>
                              <a:srgbClr val="000000"/>
                            </a:solidFill>
                            <a:latin typeface="Cambria Math" panose="02040503050406030204" pitchFamily="18" charset="0"/>
                            <a:ea typeface="Cambria Math" panose="02040503050406030204" pitchFamily="18" charset="0"/>
                          </a:rPr>
                          <m:t>⨀</m:t>
                        </m:r>
                        <m:r>
                          <m:rPr>
                            <m:nor/>
                          </m:rPr>
                          <a:rPr lang="en-US" altLang="ko-KR" sz="800" i="1">
                            <a:solidFill>
                              <a:srgbClr val="000000"/>
                            </a:solidFill>
                            <a:latin typeface="Cambria Math" panose="02040503050406030204" pitchFamily="18" charset="0"/>
                            <a:ea typeface="Cambria Math" panose="02040503050406030204" pitchFamily="18" charset="0"/>
                          </a:rPr>
                          <m:t>(1− </m:t>
                        </m:r>
                        <m:sSub>
                          <m:sSubPr>
                            <m:ctrlPr>
                              <a:rPr lang="en-US" altLang="ko-KR" sz="800" i="1">
                                <a:solidFill>
                                  <a:srgbClr val="000000"/>
                                </a:solidFill>
                                <a:latin typeface="Cambria Math" panose="02040503050406030204" pitchFamily="18" charset="0"/>
                                <a:ea typeface="Cambria Math" panose="02040503050406030204" pitchFamily="18" charset="0"/>
                              </a:rPr>
                            </m:ctrlPr>
                          </m:sSubPr>
                          <m:e>
                            <m:r>
                              <a:rPr lang="en-US" altLang="ko-KR" sz="800" i="1">
                                <a:solidFill>
                                  <a:srgbClr val="000000"/>
                                </a:solidFill>
                                <a:latin typeface="Cambria Math" panose="02040503050406030204" pitchFamily="18" charset="0"/>
                                <a:ea typeface="Cambria Math" panose="02040503050406030204" pitchFamily="18" charset="0"/>
                              </a:rPr>
                              <m:t>𝐴</m:t>
                            </m:r>
                          </m:e>
                          <m:sub>
                            <m:r>
                              <a:rPr lang="en-US" altLang="ko-KR" sz="800" i="1">
                                <a:solidFill>
                                  <a:srgbClr val="000000"/>
                                </a:solidFill>
                                <a:latin typeface="Cambria Math" panose="02040503050406030204" pitchFamily="18" charset="0"/>
                                <a:ea typeface="Cambria Math" panose="02040503050406030204" pitchFamily="18" charset="0"/>
                              </a:rPr>
                              <m:t>1</m:t>
                            </m:r>
                          </m:sub>
                        </m:sSub>
                        <m:r>
                          <m:rPr>
                            <m:nor/>
                          </m:rPr>
                          <a:rPr lang="en-US" altLang="ko-KR" sz="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DA770B5F-4C0E-4AA4-A016-1F756759FC92}"/>
                    </a:ext>
                  </a:extLst>
                </p:cNvPr>
                <p:cNvSpPr txBox="1">
                  <a:spLocks noRot="1" noChangeAspect="1" noMove="1" noResize="1" noEditPoints="1" noAdjustHandles="1" noChangeArrowheads="1" noChangeShapeType="1" noTextEdit="1"/>
                </p:cNvSpPr>
                <p:nvPr/>
              </p:nvSpPr>
              <p:spPr>
                <a:xfrm>
                  <a:off x="2580575" y="5373272"/>
                  <a:ext cx="915122" cy="254237"/>
                </a:xfrm>
                <a:prstGeom prst="rect">
                  <a:avLst/>
                </a:prstGeom>
                <a:blipFill>
                  <a:blip r:embed="rId21"/>
                  <a:stretch>
                    <a:fillRect l="-7595" t="-4545" r="-89873" b="-113636"/>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72A8C256-C30D-455F-8B4E-0912E7385AC6}"/>
                </a:ext>
              </a:extLst>
            </p:cNvPr>
            <p:cNvCxnSpPr>
              <a:cxnSpLocks/>
              <a:stCxn id="24" idx="0"/>
              <a:endCxn id="20" idx="3"/>
            </p:cNvCxnSpPr>
            <p:nvPr/>
          </p:nvCxnSpPr>
          <p:spPr>
            <a:xfrm rot="16200000" flipV="1">
              <a:off x="1657431" y="3326475"/>
              <a:ext cx="963264"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E7DA9B7-F953-428B-9AF9-F8FA7C2BF26E}"/>
                    </a:ext>
                  </a:extLst>
                </p:cNvPr>
                <p:cNvSpPr txBox="1"/>
                <p:nvPr/>
              </p:nvSpPr>
              <p:spPr>
                <a:xfrm>
                  <a:off x="1734467" y="3104794"/>
                  <a:ext cx="447879" cy="25423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800" b="0" i="1">
                                <a:solidFill>
                                  <a:srgbClr val="000000"/>
                                </a:solidFill>
                                <a:latin typeface="Cambria Math" panose="02040503050406030204" pitchFamily="18" charset="0"/>
                              </a:rPr>
                              <m:t>𝜕</m:t>
                            </m:r>
                            <m:sSub>
                              <m:sSubPr>
                                <m:ctrlPr>
                                  <a:rPr lang="en-US" altLang="ko-KR" sz="800" i="1">
                                    <a:solidFill>
                                      <a:srgbClr val="000000"/>
                                    </a:solidFill>
                                    <a:latin typeface="Cambria Math" panose="02040503050406030204" pitchFamily="18" charset="0"/>
                                  </a:rPr>
                                </m:ctrlPr>
                              </m:sSubPr>
                              <m:e>
                                <m:r>
                                  <a:rPr lang="en-US" altLang="ko-KR" sz="800" b="0" i="1">
                                    <a:solidFill>
                                      <a:srgbClr val="000000"/>
                                    </a:solidFill>
                                    <a:latin typeface="Cambria Math" panose="02040503050406030204" pitchFamily="18" charset="0"/>
                                  </a:rPr>
                                  <m:t>𝑍</m:t>
                                </m:r>
                              </m:e>
                              <m:sub>
                                <m:r>
                                  <a:rPr lang="en-US" altLang="ko-KR" sz="800" b="0" i="1">
                                    <a:solidFill>
                                      <a:srgbClr val="000000"/>
                                    </a:solidFill>
                                    <a:latin typeface="Cambria Math" panose="02040503050406030204" pitchFamily="18" charset="0"/>
                                  </a:rPr>
                                  <m:t>1</m:t>
                                </m:r>
                              </m:sub>
                            </m:sSub>
                          </m:num>
                          <m:den>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800" i="1">
                                    <a:solidFill>
                                      <a:srgbClr val="000000"/>
                                    </a:solidFill>
                                    <a:latin typeface="Cambria Math" panose="02040503050406030204" pitchFamily="18" charset="0"/>
                                  </a:rPr>
                                  <m:t>𝑊</m:t>
                                </m:r>
                              </m:e>
                              <m:sub>
                                <m:r>
                                  <a:rPr lang="en-US" altLang="ko-KR" sz="800" b="0" i="1">
                                    <a:solidFill>
                                      <a:srgbClr val="000000"/>
                                    </a:solidFill>
                                    <a:latin typeface="Cambria Math" panose="02040503050406030204" pitchFamily="18" charset="0"/>
                                  </a:rPr>
                                  <m:t>1</m:t>
                                </m:r>
                              </m:sub>
                            </m:sSub>
                          </m:den>
                        </m:f>
                        <m:r>
                          <a:rPr kumimoji="1" lang="en-US" altLang="ko-KR" sz="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800" i="1">
                            <a:solidFill>
                              <a:srgbClr val="000000"/>
                            </a:solidFill>
                            <a:latin typeface="Cambria Math" panose="02040503050406030204" pitchFamily="18" charset="0"/>
                          </a:rPr>
                          <m:t>𝑋</m:t>
                        </m:r>
                      </m:oMath>
                    </m:oMathPara>
                  </a14:m>
                  <a:endParaRPr kumimoji="1" lang="ko-KR" altLang="en-US" sz="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E7DA9B7-F953-428B-9AF9-F8FA7C2BF26E}"/>
                    </a:ext>
                  </a:extLst>
                </p:cNvPr>
                <p:cNvSpPr txBox="1">
                  <a:spLocks noRot="1" noChangeAspect="1" noMove="1" noResize="1" noEditPoints="1" noAdjustHandles="1" noChangeArrowheads="1" noChangeShapeType="1" noTextEdit="1"/>
                </p:cNvSpPr>
                <p:nvPr/>
              </p:nvSpPr>
              <p:spPr>
                <a:xfrm>
                  <a:off x="1734467" y="3104794"/>
                  <a:ext cx="447879" cy="254237"/>
                </a:xfrm>
                <a:prstGeom prst="rect">
                  <a:avLst/>
                </a:prstGeom>
                <a:blipFill>
                  <a:blip r:embed="rId22"/>
                  <a:stretch>
                    <a:fillRect l="-18421" t="-9091" r="-84211" b="-109091"/>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E1E8C308-18D5-4834-9D36-0FBE82558FB4}"/>
                </a:ext>
              </a:extLst>
            </p:cNvPr>
            <p:cNvSpPr txBox="1"/>
            <p:nvPr/>
          </p:nvSpPr>
          <p:spPr>
            <a:xfrm>
              <a:off x="4094805" y="4140985"/>
              <a:ext cx="481222"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7C056444-4D96-46DF-BEA0-C388EEBFD9EA}"/>
                </a:ext>
              </a:extLst>
            </p:cNvPr>
            <p:cNvSpPr txBox="1"/>
            <p:nvPr/>
          </p:nvSpPr>
          <p:spPr>
            <a:xfrm>
              <a:off x="698546" y="3222632"/>
              <a:ext cx="453970"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534BDC21-A09D-4FAE-9E5B-7B7E7927F0D5}"/>
                </a:ext>
              </a:extLst>
            </p:cNvPr>
            <p:cNvSpPr txBox="1"/>
            <p:nvPr/>
          </p:nvSpPr>
          <p:spPr>
            <a:xfrm>
              <a:off x="195758" y="4749443"/>
              <a:ext cx="482824"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A578E6E6-6355-468A-8C5B-A12C11125065}"/>
                </a:ext>
              </a:extLst>
            </p:cNvPr>
            <p:cNvSpPr txBox="1"/>
            <p:nvPr/>
          </p:nvSpPr>
          <p:spPr>
            <a:xfrm>
              <a:off x="4538419" y="3212006"/>
              <a:ext cx="439544"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(k, 1)</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0" name="TextBox 59">
              <a:extLst>
                <a:ext uri="{FF2B5EF4-FFF2-40B4-BE49-F238E27FC236}">
                  <a16:creationId xmlns:a16="http://schemas.microsoft.com/office/drawing/2014/main" id="{A4C646C8-2938-42BA-A628-DB59DF740812}"/>
                </a:ext>
              </a:extLst>
            </p:cNvPr>
            <p:cNvSpPr txBox="1"/>
            <p:nvPr/>
          </p:nvSpPr>
          <p:spPr>
            <a:xfrm>
              <a:off x="2441825" y="4139931"/>
              <a:ext cx="481222"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1" name="TextBox 60">
              <a:extLst>
                <a:ext uri="{FF2B5EF4-FFF2-40B4-BE49-F238E27FC236}">
                  <a16:creationId xmlns:a16="http://schemas.microsoft.com/office/drawing/2014/main" id="{BB880515-D625-4442-8664-132608E5DD6B}"/>
                </a:ext>
              </a:extLst>
            </p:cNvPr>
            <p:cNvSpPr txBox="1"/>
            <p:nvPr/>
          </p:nvSpPr>
          <p:spPr>
            <a:xfrm>
              <a:off x="5770934" y="4134856"/>
              <a:ext cx="468398"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2" name="TextBox 61">
              <a:extLst>
                <a:ext uri="{FF2B5EF4-FFF2-40B4-BE49-F238E27FC236}">
                  <a16:creationId xmlns:a16="http://schemas.microsoft.com/office/drawing/2014/main" id="{159A31FC-90EB-41A2-8D35-CDEE33829140}"/>
                </a:ext>
              </a:extLst>
            </p:cNvPr>
            <p:cNvSpPr txBox="1"/>
            <p:nvPr/>
          </p:nvSpPr>
          <p:spPr>
            <a:xfrm>
              <a:off x="7364571" y="4791902"/>
              <a:ext cx="468398" cy="2308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a:t>
              </a:r>
              <a:endParaRPr kumimoji="1" lang="ko-KR" altLang="en-US" sz="9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p:spTree>
    <p:extLst>
      <p:ext uri="{BB962C8B-B14F-4D97-AF65-F5344CB8AC3E}">
        <p14:creationId xmlns:p14="http://schemas.microsoft.com/office/powerpoint/2010/main" val="4399566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742016"/>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7" y="1269613"/>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9473114" cy="1323439"/>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def __init__(self, units=10, </a:t>
            </a:r>
            <a:r>
              <a:rPr lang="en-US" altLang="ko-KR" sz="2000">
                <a:solidFill>
                  <a:srgbClr val="FF0000"/>
                </a:solidFill>
                <a:latin typeface="Consolas" panose="020B0609020204030204" pitchFamily="49" charset="0"/>
              </a:rPr>
              <a:t>batch_size=32</a:t>
            </a:r>
            <a:r>
              <a:rPr lang="en-US" altLang="ko-KR" sz="2000">
                <a:solidFill>
                  <a:schemeClr val="tx1"/>
                </a:solidFill>
                <a:latin typeface="Consolas" panose="020B0609020204030204" pitchFamily="49" charset="0"/>
              </a:rPr>
              <a:t>, learning_rate=0.1, l1=0, l2=0):</a:t>
            </a:r>
          </a:p>
          <a:p>
            <a:r>
              <a:rPr lang="en-US" altLang="ko-KR" sz="2000">
                <a:solidFill>
                  <a:schemeClr val="tx1"/>
                </a:solidFill>
                <a:latin typeface="Consolas" panose="020B0609020204030204" pitchFamily="49" charset="0"/>
              </a:rPr>
              <a:t>        super().__init__(units, learning_rate, l1, l2)</a:t>
            </a:r>
          </a:p>
          <a:p>
            <a:r>
              <a:rPr lang="en-US" altLang="ko-KR" sz="2000">
                <a:solidFill>
                  <a:schemeClr val="tx1"/>
                </a:solidFill>
                <a:latin typeface="Consolas" panose="020B0609020204030204" pitchFamily="49" charset="0"/>
              </a:rPr>
              <a:t>        self.batch_size = batch_size     # </a:t>
            </a:r>
            <a:r>
              <a:rPr lang="ko-KR" altLang="en-US" sz="20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a:t>
            </a:r>
            <a:r>
              <a:rPr lang="en-US" altLang="ko-KR" sz="1400">
                <a:solidFill>
                  <a:srgbClr val="FF0000"/>
                </a:solidFill>
                <a:latin typeface="Consolas" panose="020B0609020204030204" pitchFamily="49" charset="0"/>
              </a:rPr>
              <a:t>yield </a:t>
            </a:r>
            <a:r>
              <a:rPr lang="en-US" altLang="ko-KR" sz="1400">
                <a:solidFill>
                  <a:schemeClr val="tx1"/>
                </a:solidFill>
                <a:latin typeface="Consolas" panose="020B0609020204030204" pitchFamily="49" charset="0"/>
              </a:rPr>
              <a:t>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53375" y="4219049"/>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cxnSp>
        <p:nvCxnSpPr>
          <p:cNvPr id="5" name="직선 연결선 4">
            <a:extLst>
              <a:ext uri="{FF2B5EF4-FFF2-40B4-BE49-F238E27FC236}">
                <a16:creationId xmlns:a16="http://schemas.microsoft.com/office/drawing/2014/main" id="{6B519BFA-AC1B-459C-B50F-2332E11E4276}"/>
              </a:ext>
            </a:extLst>
          </p:cNvPr>
          <p:cNvCxnSpPr>
            <a:cxnSpLocks/>
          </p:cNvCxnSpPr>
          <p:nvPr/>
        </p:nvCxnSpPr>
        <p:spPr>
          <a:xfrm>
            <a:off x="4769258"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7" name="직선 연결선 56">
            <a:extLst>
              <a:ext uri="{FF2B5EF4-FFF2-40B4-BE49-F238E27FC236}">
                <a16:creationId xmlns:a16="http://schemas.microsoft.com/office/drawing/2014/main" id="{3A13391A-15CE-4B9A-BD91-92BC1CE14DF1}"/>
              </a:ext>
            </a:extLst>
          </p:cNvPr>
          <p:cNvCxnSpPr>
            <a:cxnSpLocks/>
          </p:cNvCxnSpPr>
          <p:nvPr/>
        </p:nvCxnSpPr>
        <p:spPr>
          <a:xfrm>
            <a:off x="6801259" y="2055113"/>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4F502754-67C2-4CE6-8CC1-778797093C62}"/>
              </a:ext>
            </a:extLst>
          </p:cNvPr>
          <p:cNvCxnSpPr>
            <a:cxnSpLocks/>
          </p:cNvCxnSpPr>
          <p:nvPr/>
        </p:nvCxnSpPr>
        <p:spPr>
          <a:xfrm>
            <a:off x="2681840" y="2095761"/>
            <a:ext cx="0" cy="4305719"/>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a:extLst>
              <a:ext uri="{FF2B5EF4-FFF2-40B4-BE49-F238E27FC236}">
                <a16:creationId xmlns:a16="http://schemas.microsoft.com/office/drawing/2014/main" id="{8A88C747-17AB-46C1-B837-982BBD3A418B}"/>
              </a:ext>
            </a:extLst>
          </p:cNvPr>
          <p:cNvCxnSpPr>
            <a:cxnSpLocks/>
          </p:cNvCxnSpPr>
          <p:nvPr/>
        </p:nvCxnSpPr>
        <p:spPr>
          <a:xfrm>
            <a:off x="8833259" y="1992602"/>
            <a:ext cx="0" cy="4305719"/>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28AFDA-0C78-4103-96AA-52DF9A7E7BBB}"/>
              </a:ext>
            </a:extLst>
          </p:cNvPr>
          <p:cNvSpPr txBox="1"/>
          <p:nvPr/>
        </p:nvSpPr>
        <p:spPr>
          <a:xfrm>
            <a:off x="2433560" y="1856959"/>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r>
              <a:rPr lang="ko-KR" altLang="en-US" sz="2400">
                <a:solidFill>
                  <a:schemeClr val="tx1"/>
                </a:solidFill>
                <a:latin typeface="Consolas" panose="020B0609020204030204" pitchFamily="49" charset="0"/>
              </a:rPr>
              <a:t>층</a:t>
            </a:r>
          </a:p>
        </p:txBody>
      </p:sp>
      <p:sp>
        <p:nvSpPr>
          <p:cNvPr id="61" name="TextBox 60">
            <a:extLst>
              <a:ext uri="{FF2B5EF4-FFF2-40B4-BE49-F238E27FC236}">
                <a16:creationId xmlns:a16="http://schemas.microsoft.com/office/drawing/2014/main" id="{1A0FE1D4-0958-49E4-A001-0FAE6BF07A74}"/>
              </a:ext>
            </a:extLst>
          </p:cNvPr>
          <p:cNvSpPr txBox="1"/>
          <p:nvPr/>
        </p:nvSpPr>
        <p:spPr>
          <a:xfrm>
            <a:off x="4458292" y="182937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r>
              <a:rPr lang="ko-KR" altLang="en-US" sz="2400">
                <a:solidFill>
                  <a:schemeClr val="tx1"/>
                </a:solidFill>
                <a:latin typeface="Consolas" panose="020B0609020204030204" pitchFamily="49" charset="0"/>
              </a:rPr>
              <a:t>층</a:t>
            </a:r>
          </a:p>
        </p:txBody>
      </p:sp>
      <p:sp>
        <p:nvSpPr>
          <p:cNvPr id="63" name="TextBox 62">
            <a:extLst>
              <a:ext uri="{FF2B5EF4-FFF2-40B4-BE49-F238E27FC236}">
                <a16:creationId xmlns:a16="http://schemas.microsoft.com/office/drawing/2014/main" id="{2AD87B4F-1C82-499A-A9ED-BCB48A8084F8}"/>
              </a:ext>
            </a:extLst>
          </p:cNvPr>
          <p:cNvSpPr txBox="1"/>
          <p:nvPr/>
        </p:nvSpPr>
        <p:spPr>
          <a:xfrm>
            <a:off x="6572566" y="1792152"/>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r>
              <a:rPr lang="ko-KR" altLang="en-US" sz="2400">
                <a:solidFill>
                  <a:schemeClr val="tx1"/>
                </a:solidFill>
                <a:latin typeface="Consolas" panose="020B0609020204030204" pitchFamily="49" charset="0"/>
              </a:rPr>
              <a:t>층</a:t>
            </a:r>
          </a:p>
        </p:txBody>
      </p:sp>
      <p:sp>
        <p:nvSpPr>
          <p:cNvPr id="64" name="TextBox 63">
            <a:extLst>
              <a:ext uri="{FF2B5EF4-FFF2-40B4-BE49-F238E27FC236}">
                <a16:creationId xmlns:a16="http://schemas.microsoft.com/office/drawing/2014/main" id="{C787C38D-EFB5-4ADB-804F-FE4AFBAE6E99}"/>
              </a:ext>
            </a:extLst>
          </p:cNvPr>
          <p:cNvSpPr txBox="1"/>
          <p:nvPr/>
        </p:nvSpPr>
        <p:spPr>
          <a:xfrm>
            <a:off x="8566730" y="1792151"/>
            <a:ext cx="66236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ko-KR" altLang="en-US" sz="2400">
                <a:solidFill>
                  <a:schemeClr val="tx1"/>
                </a:solidFill>
                <a:latin typeface="Consolas" panose="020B0609020204030204" pitchFamily="49" charset="0"/>
              </a:rPr>
              <a:t>층</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F4723618-4415-4F82-83AC-8EFE384B0F3A}"/>
              </a:ext>
            </a:extLst>
          </p:cNvPr>
          <p:cNvSpPr txBox="1"/>
          <p:nvPr/>
        </p:nvSpPr>
        <p:spPr>
          <a:xfrm>
            <a:off x="1350908" y="6074356"/>
            <a:ext cx="9781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 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127" y="425427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107687"/>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42603"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4384" y="4445700"/>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29.2%</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26744" y="1820939"/>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26744" y="1820939"/>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2" name="TextBox 1">
            <a:extLst>
              <a:ext uri="{FF2B5EF4-FFF2-40B4-BE49-F238E27FC236}">
                <a16:creationId xmlns:a16="http://schemas.microsoft.com/office/drawing/2014/main" id="{5E05F079-7D75-4DFE-BDDF-EEA71AE67559}"/>
              </a:ext>
            </a:extLst>
          </p:cNvPr>
          <p:cNvSpPr txBox="1"/>
          <p:nvPr/>
        </p:nvSpPr>
        <p:spPr>
          <a:xfrm>
            <a:off x="13091" y="3503493"/>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84336036-1A4D-47A4-AF5F-38BA6B1E109E}"/>
              </a:ext>
            </a:extLst>
          </p:cNvPr>
          <p:cNvSpPr txBox="1"/>
          <p:nvPr/>
        </p:nvSpPr>
        <p:spPr>
          <a:xfrm>
            <a:off x="-16036" y="4396348"/>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4D37BCE7-FD51-405B-9832-688E8DA511FE}"/>
              </a:ext>
            </a:extLst>
          </p:cNvPr>
          <p:cNvSpPr txBox="1"/>
          <p:nvPr/>
        </p:nvSpPr>
        <p:spPr>
          <a:xfrm>
            <a:off x="-16036" y="531980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3DC3C38-D1CC-4FF7-BF33-AD28999633A5}"/>
                  </a:ext>
                </a:extLst>
              </p:cNvPr>
              <p:cNvSpPr txBox="1"/>
              <p:nvPr/>
            </p:nvSpPr>
            <p:spPr>
              <a:xfrm>
                <a:off x="6470111"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9.0</m:t>
                          </m:r>
                        </m:num>
                        <m:den>
                          <m:r>
                            <a:rPr lang="en-US" altLang="ko-KR" sz="2000" b="0" i="1" smtClean="0">
                              <a:solidFill>
                                <a:schemeClr val="tx1"/>
                              </a:solidFill>
                              <a:latin typeface="Cambria Math" panose="02040503050406030204" pitchFamily="18" charset="0"/>
                            </a:rPr>
                            <m:t>9.0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4.0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2.3</m:t>
                          </m:r>
                        </m:den>
                      </m:f>
                    </m:oMath>
                  </m:oMathPara>
                </a14:m>
                <a:endParaRPr lang="ko-KR" altLang="en-US" sz="20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B3DC3C38-D1CC-4FF7-BF33-AD28999633A5}"/>
                  </a:ext>
                </a:extLst>
              </p:cNvPr>
              <p:cNvSpPr txBox="1">
                <a:spLocks noRot="1" noChangeAspect="1" noMove="1" noResize="1" noEditPoints="1" noAdjustHandles="1" noChangeArrowheads="1" noChangeShapeType="1" noTextEdit="1"/>
              </p:cNvSpPr>
              <p:nvPr/>
            </p:nvSpPr>
            <p:spPr>
              <a:xfrm>
                <a:off x="6470111" y="3278744"/>
                <a:ext cx="2098330" cy="595804"/>
              </a:xfrm>
              <a:prstGeom prst="rect">
                <a:avLst/>
              </a:prstGeom>
              <a:blipFill>
                <a:blip r:embed="rId11"/>
                <a:stretch>
                  <a:fillRect/>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22B7866C-37D2-4FC5-AABA-AC332E1DEC99}"/>
              </a:ext>
            </a:extLst>
          </p:cNvPr>
          <p:cNvSpPr txBox="1"/>
          <p:nvPr/>
        </p:nvSpPr>
        <p:spPr>
          <a:xfrm>
            <a:off x="8755784" y="3322133"/>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AA08AC0C-88D3-4030-B632-BAC84EE481CA}"/>
              </a:ext>
            </a:extLst>
          </p:cNvPr>
          <p:cNvSpPr txBox="1"/>
          <p:nvPr/>
        </p:nvSpPr>
        <p:spPr>
          <a:xfrm>
            <a:off x="8756614" y="3585947"/>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66C57C-21E0-46F5-BE6D-B9BDB740F89E}"/>
                  </a:ext>
                </a:extLst>
              </p:cNvPr>
              <p:cNvSpPr txBox="1"/>
              <p:nvPr/>
            </p:nvSpPr>
            <p:spPr>
              <a:xfrm>
                <a:off x="6470111" y="4188315"/>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4.0</m:t>
                          </m:r>
                        </m:num>
                        <m:den>
                          <m:r>
                            <a:rPr lang="en-US" altLang="ko-KR" sz="2000" b="0" i="1" smtClean="0">
                              <a:solidFill>
                                <a:schemeClr val="tx1"/>
                              </a:solidFill>
                              <a:latin typeface="Cambria Math" panose="02040503050406030204" pitchFamily="18" charset="0"/>
                            </a:rPr>
                            <m:t>9.0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4.0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2.3</m:t>
                          </m:r>
                        </m:den>
                      </m:f>
                    </m:oMath>
                  </m:oMathPara>
                </a14:m>
                <a:endParaRPr lang="ko-KR" altLang="en-US" sz="20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C266C57C-21E0-46F5-BE6D-B9BDB740F89E}"/>
                  </a:ext>
                </a:extLst>
              </p:cNvPr>
              <p:cNvSpPr txBox="1">
                <a:spLocks noRot="1" noChangeAspect="1" noMove="1" noResize="1" noEditPoints="1" noAdjustHandles="1" noChangeArrowheads="1" noChangeShapeType="1" noTextEdit="1"/>
              </p:cNvSpPr>
              <p:nvPr/>
            </p:nvSpPr>
            <p:spPr>
              <a:xfrm>
                <a:off x="6470111" y="4188315"/>
                <a:ext cx="2098330" cy="595804"/>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57B9AC-6BB1-4989-97B5-2CE1ACFEDF5E}"/>
                  </a:ext>
                </a:extLst>
              </p:cNvPr>
              <p:cNvSpPr txBox="1"/>
              <p:nvPr/>
            </p:nvSpPr>
            <p:spPr>
              <a:xfrm>
                <a:off x="6470111" y="5097886"/>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2.3</m:t>
                          </m:r>
                        </m:num>
                        <m:den>
                          <m:r>
                            <a:rPr lang="en-US" altLang="ko-KR" sz="2000" b="0" i="1" smtClean="0">
                              <a:solidFill>
                                <a:schemeClr val="tx1"/>
                              </a:solidFill>
                              <a:latin typeface="Cambria Math" panose="02040503050406030204" pitchFamily="18" charset="0"/>
                            </a:rPr>
                            <m:t>9.0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4.0</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2.3</m:t>
                          </m:r>
                        </m:den>
                      </m:f>
                    </m:oMath>
                  </m:oMathPara>
                </a14:m>
                <a:endParaRPr lang="ko-KR" altLang="en-US" sz="20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5957B9AC-6BB1-4989-97B5-2CE1ACFEDF5E}"/>
                  </a:ext>
                </a:extLst>
              </p:cNvPr>
              <p:cNvSpPr txBox="1">
                <a:spLocks noRot="1" noChangeAspect="1" noMove="1" noResize="1" noEditPoints="1" noAdjustHandles="1" noChangeArrowheads="1" noChangeShapeType="1" noTextEdit="1"/>
              </p:cNvSpPr>
              <p:nvPr/>
            </p:nvSpPr>
            <p:spPr>
              <a:xfrm>
                <a:off x="6470111" y="5097886"/>
                <a:ext cx="2098330" cy="595804"/>
              </a:xfrm>
              <a:prstGeom prst="rect">
                <a:avLst/>
              </a:prstGeom>
              <a:blipFill>
                <a:blip r:embed="rId1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1A91DCAB-069B-4380-AC91-A4C322129384}"/>
              </a:ext>
            </a:extLst>
          </p:cNvPr>
          <p:cNvSpPr txBox="1"/>
          <p:nvPr/>
        </p:nvSpPr>
        <p:spPr>
          <a:xfrm>
            <a:off x="8817451" y="421569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EAC433FD-3FA2-4562-A501-33311CAFDCA9}"/>
              </a:ext>
            </a:extLst>
          </p:cNvPr>
          <p:cNvSpPr txBox="1"/>
          <p:nvPr/>
        </p:nvSpPr>
        <p:spPr>
          <a:xfrm>
            <a:off x="8815566" y="5100365"/>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29.2%</a:t>
            </a:r>
            <a:endParaRPr lang="ko-KR" altLang="en-US">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99BE6711-A8DA-4252-9A09-20868ACF68BD}"/>
              </a:ext>
            </a:extLst>
          </p:cNvPr>
          <p:cNvSpPr txBox="1"/>
          <p:nvPr/>
        </p:nvSpPr>
        <p:spPr>
          <a:xfrm>
            <a:off x="8764460" y="4483213"/>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E0940A4D-E637-4103-BD5D-46768B76C04F}"/>
              </a:ext>
            </a:extLst>
          </p:cNvPr>
          <p:cNvSpPr txBox="1"/>
          <p:nvPr/>
        </p:nvSpPr>
        <p:spPr>
          <a:xfrm>
            <a:off x="8815566" y="535513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421038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65664" y="559616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58971"/>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961956" y="5034127"/>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A16BD6B7-69FF-450C-BC7A-1280F8FABE59}"/>
                  </a:ext>
                </a:extLst>
              </p:cNvPr>
              <p:cNvSpPr txBox="1"/>
              <p:nvPr/>
            </p:nvSpPr>
            <p:spPr>
              <a:xfrm>
                <a:off x="1373846" y="5805716"/>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373846" y="5805716"/>
                <a:ext cx="4689938" cy="68653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74A79ED-757B-42C4-B1A3-826C63F0F821}"/>
                  </a:ext>
                </a:extLst>
              </p:cNvPr>
              <p:cNvSpPr txBox="1"/>
              <p:nvPr/>
            </p:nvSpPr>
            <p:spPr>
              <a:xfrm>
                <a:off x="3718815" y="2963306"/>
                <a:ext cx="44709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B74A79ED-757B-42C4-B1A3-826C63F0F821}"/>
                  </a:ext>
                </a:extLst>
              </p:cNvPr>
              <p:cNvSpPr txBox="1">
                <a:spLocks noRot="1" noChangeAspect="1" noMove="1" noResize="1" noEditPoints="1" noAdjustHandles="1" noChangeArrowheads="1" noChangeShapeType="1" noTextEdit="1"/>
              </p:cNvSpPr>
              <p:nvPr/>
            </p:nvSpPr>
            <p:spPr>
              <a:xfrm>
                <a:off x="3718815" y="2963306"/>
                <a:ext cx="4470903" cy="369332"/>
              </a:xfrm>
              <a:prstGeom prst="rect">
                <a:avLst/>
              </a:prstGeom>
              <a:blipFill>
                <a:blip r:embed="rId5"/>
                <a:stretch>
                  <a:fillRect r="-955" b="-34426"/>
                </a:stretch>
              </a:blipFill>
            </p:spPr>
            <p:txBody>
              <a:bodyPr/>
              <a:lstStyle/>
              <a:p>
                <a:r>
                  <a:rPr lang="ko-KR" altLang="en-US">
                    <a:noFill/>
                  </a:rPr>
                  <a:t> </a:t>
                </a:r>
              </a:p>
            </p:txBody>
          </p:sp>
        </mc:Fallback>
      </mc:AlternateContent>
      <p:sp>
        <p:nvSpPr>
          <p:cNvPr id="4" name="원호 3">
            <a:extLst>
              <a:ext uri="{FF2B5EF4-FFF2-40B4-BE49-F238E27FC236}">
                <a16:creationId xmlns:a16="http://schemas.microsoft.com/office/drawing/2014/main" id="{DD90EBA5-6030-4686-8EDD-B2CDA9D03AA3}"/>
              </a:ext>
            </a:extLst>
          </p:cNvPr>
          <p:cNvSpPr/>
          <p:nvPr/>
        </p:nvSpPr>
        <p:spPr>
          <a:xfrm rot="10800000">
            <a:off x="4851378" y="2958853"/>
            <a:ext cx="1700423" cy="1551963"/>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479C1A32-B872-4AD7-8E1B-9ECAD30A0303}"/>
              </a:ext>
            </a:extLst>
          </p:cNvPr>
          <p:cNvCxnSpPr/>
          <p:nvPr/>
        </p:nvCxnSpPr>
        <p:spPr>
          <a:xfrm flipV="1">
            <a:off x="4759098" y="3429000"/>
            <a:ext cx="0" cy="1218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2DEFFEE-C6E4-4D06-974E-135975A3F18C}"/>
              </a:ext>
            </a:extLst>
          </p:cNvPr>
          <p:cNvCxnSpPr>
            <a:cxnSpLocks/>
          </p:cNvCxnSpPr>
          <p:nvPr/>
        </p:nvCxnSpPr>
        <p:spPr>
          <a:xfrm>
            <a:off x="4624874" y="4510817"/>
            <a:ext cx="1438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07A555-3AA4-40A7-BAA0-BCC1CB2DC760}"/>
              </a:ext>
            </a:extLst>
          </p:cNvPr>
          <p:cNvSpPr txBox="1"/>
          <p:nvPr/>
        </p:nvSpPr>
        <p:spPr>
          <a:xfrm>
            <a:off x="5504599" y="4465769"/>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6FE428DE-D574-4EF1-B2B4-01FBC04DD5A5}"/>
              </a:ext>
            </a:extLst>
          </p:cNvPr>
          <p:cNvSpPr txBox="1"/>
          <p:nvPr/>
        </p:nvSpPr>
        <p:spPr>
          <a:xfrm>
            <a:off x="4415443" y="326792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t>
            </a:r>
            <a:endParaRPr lang="ko-KR" altLang="en-US" sz="24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3B1D200-16BD-447C-B305-DF9466A1EEFE}"/>
              </a:ext>
            </a:extLst>
          </p:cNvPr>
          <p:cNvSpPr txBox="1"/>
          <p:nvPr/>
        </p:nvSpPr>
        <p:spPr>
          <a:xfrm>
            <a:off x="4499168" y="443924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원호 17">
            <a:extLst>
              <a:ext uri="{FF2B5EF4-FFF2-40B4-BE49-F238E27FC236}">
                <a16:creationId xmlns:a16="http://schemas.microsoft.com/office/drawing/2014/main" id="{3D374B40-3F2C-4CB0-8828-FD44B2AD3002}"/>
              </a:ext>
            </a:extLst>
          </p:cNvPr>
          <p:cNvSpPr/>
          <p:nvPr/>
        </p:nvSpPr>
        <p:spPr>
          <a:xfrm rot="10800000" flipH="1">
            <a:off x="6652480" y="2988435"/>
            <a:ext cx="1613122" cy="1551963"/>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FD167600-9972-4B21-A01E-5008FEFC1255}"/>
              </a:ext>
            </a:extLst>
          </p:cNvPr>
          <p:cNvCxnSpPr/>
          <p:nvPr/>
        </p:nvCxnSpPr>
        <p:spPr>
          <a:xfrm flipV="1">
            <a:off x="7507156" y="3458581"/>
            <a:ext cx="0" cy="1218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244A591-9E75-4C29-93A5-64A1835CAB5D}"/>
              </a:ext>
            </a:extLst>
          </p:cNvPr>
          <p:cNvCxnSpPr>
            <a:cxnSpLocks/>
          </p:cNvCxnSpPr>
          <p:nvPr/>
        </p:nvCxnSpPr>
        <p:spPr>
          <a:xfrm>
            <a:off x="7372932" y="4540398"/>
            <a:ext cx="1438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C6862D-7C96-4187-90FA-E4509F6FC4E9}"/>
              </a:ext>
            </a:extLst>
          </p:cNvPr>
          <p:cNvSpPr txBox="1"/>
          <p:nvPr/>
        </p:nvSpPr>
        <p:spPr>
          <a:xfrm>
            <a:off x="8252657" y="449535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77155214-D95B-42F7-A42F-EF250F1BE5B4}"/>
              </a:ext>
            </a:extLst>
          </p:cNvPr>
          <p:cNvSpPr txBox="1"/>
          <p:nvPr/>
        </p:nvSpPr>
        <p:spPr>
          <a:xfrm>
            <a:off x="7163501" y="329750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939C50BC-BFF1-479F-A843-AC80D596A49E}"/>
              </a:ext>
            </a:extLst>
          </p:cNvPr>
          <p:cNvSpPr txBox="1"/>
          <p:nvPr/>
        </p:nvSpPr>
        <p:spPr>
          <a:xfrm>
            <a:off x="7247226" y="446882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7CB9DBFE-3AB4-45AA-A2EC-AC391AAD3DE3}"/>
              </a:ext>
            </a:extLst>
          </p:cNvPr>
          <p:cNvSpPr/>
          <p:nvPr/>
        </p:nvSpPr>
        <p:spPr>
          <a:xfrm>
            <a:off x="5117284" y="780176"/>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05344271-5F01-40B9-82EE-7BCF58F7F914}"/>
              </a:ext>
            </a:extLst>
          </p:cNvPr>
          <p:cNvSpPr/>
          <p:nvPr/>
        </p:nvSpPr>
        <p:spPr>
          <a:xfrm>
            <a:off x="5117284" y="1167491"/>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BA5A519-AE05-4BB6-8E41-120FB6984B8B}"/>
              </a:ext>
            </a:extLst>
          </p:cNvPr>
          <p:cNvSpPr/>
          <p:nvPr/>
        </p:nvSpPr>
        <p:spPr>
          <a:xfrm>
            <a:off x="5117284" y="1554806"/>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8917BAC-1349-4E0A-B581-181B44595456}"/>
              </a:ext>
            </a:extLst>
          </p:cNvPr>
          <p:cNvSpPr/>
          <p:nvPr/>
        </p:nvSpPr>
        <p:spPr>
          <a:xfrm>
            <a:off x="6039609" y="781791"/>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E77EDF4-BC0E-4A18-8AAF-B2FA69C426E8}"/>
              </a:ext>
            </a:extLst>
          </p:cNvPr>
          <p:cNvSpPr/>
          <p:nvPr/>
        </p:nvSpPr>
        <p:spPr>
          <a:xfrm>
            <a:off x="6039609" y="1170120"/>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E5B1C2-A406-4F11-A005-65E32A042033}"/>
              </a:ext>
            </a:extLst>
          </p:cNvPr>
          <p:cNvSpPr/>
          <p:nvPr/>
        </p:nvSpPr>
        <p:spPr>
          <a:xfrm>
            <a:off x="6039609" y="1557435"/>
            <a:ext cx="387315" cy="38731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cxnSp>
        <p:nvCxnSpPr>
          <p:cNvPr id="30" name="직선 화살표 연결선 29">
            <a:extLst>
              <a:ext uri="{FF2B5EF4-FFF2-40B4-BE49-F238E27FC236}">
                <a16:creationId xmlns:a16="http://schemas.microsoft.com/office/drawing/2014/main" id="{4F9C9F57-BAF4-4E7B-A542-70BB5FD70F65}"/>
              </a:ext>
            </a:extLst>
          </p:cNvPr>
          <p:cNvCxnSpPr/>
          <p:nvPr/>
        </p:nvCxnSpPr>
        <p:spPr>
          <a:xfrm flipV="1">
            <a:off x="7297725" y="703310"/>
            <a:ext cx="0" cy="1218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776AA58-D5D5-4431-BB55-B44E30B65574}"/>
              </a:ext>
            </a:extLst>
          </p:cNvPr>
          <p:cNvCxnSpPr>
            <a:cxnSpLocks/>
          </p:cNvCxnSpPr>
          <p:nvPr/>
        </p:nvCxnSpPr>
        <p:spPr>
          <a:xfrm>
            <a:off x="7163501" y="1785127"/>
            <a:ext cx="1438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9F7BB6-F215-4165-8488-3B14A4983485}"/>
              </a:ext>
            </a:extLst>
          </p:cNvPr>
          <p:cNvSpPr txBox="1"/>
          <p:nvPr/>
        </p:nvSpPr>
        <p:spPr>
          <a:xfrm>
            <a:off x="8043226" y="1740079"/>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F361B6EC-32AF-4493-BDBD-A1F4816A0803}"/>
              </a:ext>
            </a:extLst>
          </p:cNvPr>
          <p:cNvSpPr txBox="1"/>
          <p:nvPr/>
        </p:nvSpPr>
        <p:spPr>
          <a:xfrm>
            <a:off x="6954070" y="54223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a:t>
            </a:r>
            <a:endParaRPr lang="ko-KR" altLang="en-US" sz="2400">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C688E57E-33F4-437B-BD55-3A428F038850}"/>
              </a:ext>
            </a:extLst>
          </p:cNvPr>
          <p:cNvSpPr txBox="1"/>
          <p:nvPr/>
        </p:nvSpPr>
        <p:spPr>
          <a:xfrm>
            <a:off x="7037795" y="17135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7" name="원호 36">
            <a:extLst>
              <a:ext uri="{FF2B5EF4-FFF2-40B4-BE49-F238E27FC236}">
                <a16:creationId xmlns:a16="http://schemas.microsoft.com/office/drawing/2014/main" id="{91AFDE14-4288-45D2-B971-1FDAA3829E96}"/>
              </a:ext>
            </a:extLst>
          </p:cNvPr>
          <p:cNvSpPr/>
          <p:nvPr/>
        </p:nvSpPr>
        <p:spPr>
          <a:xfrm rot="10800000">
            <a:off x="7377060" y="248878"/>
            <a:ext cx="1700423" cy="1551963"/>
          </a:xfrm>
          <a:prstGeom prst="arc">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0EB6EBA2-8F20-4EFC-ADD0-3D39FE4E080F}"/>
              </a:ext>
            </a:extLst>
          </p:cNvPr>
          <p:cNvSpPr/>
          <p:nvPr/>
        </p:nvSpPr>
        <p:spPr>
          <a:xfrm>
            <a:off x="4884467" y="3759172"/>
            <a:ext cx="201336" cy="201336"/>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C4B336B5-86BA-4E0A-9E48-0F8E6A6BBA6B}"/>
              </a:ext>
            </a:extLst>
          </p:cNvPr>
          <p:cNvSpPr/>
          <p:nvPr/>
        </p:nvSpPr>
        <p:spPr>
          <a:xfrm>
            <a:off x="8059132" y="3835850"/>
            <a:ext cx="201336" cy="201336"/>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B83F96B0-BF6A-42C1-8D28-910A04DFDC58}"/>
              </a:ext>
            </a:extLst>
          </p:cNvPr>
          <p:cNvSpPr/>
          <p:nvPr/>
        </p:nvSpPr>
        <p:spPr>
          <a:xfrm>
            <a:off x="7394442" y="1093450"/>
            <a:ext cx="201336" cy="201336"/>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B5136557-C7A8-4710-9B1A-8C86F6EF834C}"/>
              </a:ext>
            </a:extLst>
          </p:cNvPr>
          <p:cNvSpPr txBox="1"/>
          <p:nvPr/>
        </p:nvSpPr>
        <p:spPr>
          <a:xfrm>
            <a:off x="2868250" y="3571556"/>
            <a:ext cx="171393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y=0</a:t>
            </a:r>
          </a:p>
          <a:p>
            <a:pPr algn="l"/>
            <a:r>
              <a:rPr lang="en-US" altLang="ko-KR" sz="2400">
                <a:solidFill>
                  <a:schemeClr val="tx1"/>
                </a:solidFill>
                <a:latin typeface="Consolas" panose="020B0609020204030204" pitchFamily="49" charset="0"/>
              </a:rPr>
              <a:t>y_hat=0.1</a:t>
            </a:r>
            <a:endParaRPr lang="ko-KR" altLang="en-US" sz="2400">
              <a:solidFill>
                <a:schemeClr val="tx1"/>
              </a:solidFill>
              <a:latin typeface="Consolas" panose="020B0609020204030204" pitchFamily="49" charset="0"/>
            </a:endParaRPr>
          </a:p>
        </p:txBody>
      </p:sp>
      <p:cxnSp>
        <p:nvCxnSpPr>
          <p:cNvPr id="14" name="직선 연결선 13">
            <a:extLst>
              <a:ext uri="{FF2B5EF4-FFF2-40B4-BE49-F238E27FC236}">
                <a16:creationId xmlns:a16="http://schemas.microsoft.com/office/drawing/2014/main" id="{DA678C3D-491D-4006-88CA-59789CA3CC91}"/>
              </a:ext>
            </a:extLst>
          </p:cNvPr>
          <p:cNvCxnSpPr>
            <a:cxnSpLocks/>
          </p:cNvCxnSpPr>
          <p:nvPr/>
        </p:nvCxnSpPr>
        <p:spPr>
          <a:xfrm>
            <a:off x="4692963" y="3429000"/>
            <a:ext cx="572990" cy="1481180"/>
          </a:xfrm>
          <a:prstGeom prst="line">
            <a:avLst/>
          </a:prstGeom>
        </p:spPr>
        <p:style>
          <a:lnRef idx="1">
            <a:schemeClr val="dk1"/>
          </a:lnRef>
          <a:fillRef idx="0">
            <a:schemeClr val="dk1"/>
          </a:fillRef>
          <a:effectRef idx="0">
            <a:schemeClr val="dk1"/>
          </a:effectRef>
          <a:fontRef idx="minor">
            <a:schemeClr val="tx1"/>
          </a:fontRef>
        </p:style>
      </p:cxnSp>
      <p:sp>
        <p:nvSpPr>
          <p:cNvPr id="24" name="화살표: 오른쪽 23">
            <a:extLst>
              <a:ext uri="{FF2B5EF4-FFF2-40B4-BE49-F238E27FC236}">
                <a16:creationId xmlns:a16="http://schemas.microsoft.com/office/drawing/2014/main" id="{3C9C749E-9A99-48F7-B928-90CC57BADD30}"/>
              </a:ext>
            </a:extLst>
          </p:cNvPr>
          <p:cNvSpPr/>
          <p:nvPr/>
        </p:nvSpPr>
        <p:spPr>
          <a:xfrm>
            <a:off x="4884467" y="4726182"/>
            <a:ext cx="659006" cy="255573"/>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90126991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 name="TextBox 2">
            <a:extLst>
              <a:ext uri="{FF2B5EF4-FFF2-40B4-BE49-F238E27FC236}">
                <a16:creationId xmlns:a16="http://schemas.microsoft.com/office/drawing/2014/main" id="{9EFAFD0F-2820-4FDB-949D-646474099A10}"/>
              </a:ext>
            </a:extLst>
          </p:cNvPr>
          <p:cNvSpPr txBox="1"/>
          <p:nvPr/>
        </p:nvSpPr>
        <p:spPr>
          <a:xfrm>
            <a:off x="201336" y="1048624"/>
            <a:ext cx="7276351"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import numpy as np</a:t>
            </a:r>
          </a:p>
          <a:p>
            <a:pPr algn="l"/>
            <a:r>
              <a:rPr lang="en-US" altLang="ko-KR" sz="1800">
                <a:solidFill>
                  <a:schemeClr val="tx1"/>
                </a:solidFill>
                <a:latin typeface="Consolas" panose="020B0609020204030204" pitchFamily="49" charset="0"/>
              </a:rPr>
              <a:t>temp = np.array([[2.20,1.39,0.85],</a:t>
            </a:r>
          </a:p>
          <a:p>
            <a:pPr algn="l"/>
            <a:r>
              <a:rPr lang="en-US" altLang="ko-KR" sz="1800">
                <a:solidFill>
                  <a:schemeClr val="tx1"/>
                </a:solidFill>
                <a:latin typeface="Consolas" panose="020B0609020204030204" pitchFamily="49" charset="0"/>
              </a:rPr>
              <a:t>                 [0.00,-1.39,-2.20]])</a:t>
            </a:r>
          </a:p>
          <a:p>
            <a:pPr algn="l"/>
            <a:r>
              <a:rPr lang="en-US" altLang="ko-KR" sz="1800">
                <a:solidFill>
                  <a:schemeClr val="tx1"/>
                </a:solidFill>
                <a:latin typeface="Consolas" panose="020B0609020204030204" pitchFamily="49" charset="0"/>
              </a:rPr>
              <a:t>print(temp)</a:t>
            </a:r>
          </a:p>
          <a:p>
            <a:pPr algn="l"/>
            <a:r>
              <a:rPr lang="en-US" altLang="ko-KR" sz="1800">
                <a:solidFill>
                  <a:schemeClr val="tx1"/>
                </a:solidFill>
                <a:latin typeface="Consolas" panose="020B0609020204030204" pitchFamily="49" charset="0"/>
              </a:rPr>
              <a:t>exp_temp = np.exp(temp)</a:t>
            </a:r>
          </a:p>
          <a:p>
            <a:pPr algn="l"/>
            <a:r>
              <a:rPr lang="en-US" altLang="ko-KR" sz="1800">
                <a:solidFill>
                  <a:schemeClr val="tx1"/>
                </a:solidFill>
                <a:latin typeface="Consolas" panose="020B0609020204030204" pitchFamily="49" charset="0"/>
              </a:rPr>
              <a:t>print(exp_temp)</a:t>
            </a:r>
          </a:p>
          <a:p>
            <a:pPr algn="l"/>
            <a:r>
              <a:rPr lang="en-US" altLang="ko-KR" sz="1800">
                <a:solidFill>
                  <a:schemeClr val="tx1"/>
                </a:solidFill>
                <a:latin typeface="Consolas" panose="020B0609020204030204" pitchFamily="49" charset="0"/>
              </a:rPr>
              <a:t>print(np.sum(exp_temp, axis=1))</a:t>
            </a:r>
          </a:p>
          <a:p>
            <a:pPr algn="l"/>
            <a:r>
              <a:rPr lang="en-US" altLang="ko-KR" sz="1800">
                <a:solidFill>
                  <a:schemeClr val="tx1"/>
                </a:solidFill>
                <a:latin typeface="Consolas" panose="020B0609020204030204" pitchFamily="49" charset="0"/>
              </a:rPr>
              <a:t>ret = exp_temp / np.sum(exp_temp, axis=1).reshape(-1, 1)</a:t>
            </a:r>
          </a:p>
          <a:p>
            <a:pPr algn="l"/>
            <a:r>
              <a:rPr lang="en-US" altLang="ko-KR" sz="1800">
                <a:solidFill>
                  <a:schemeClr val="tx1"/>
                </a:solidFill>
                <a:latin typeface="Consolas" panose="020B0609020204030204" pitchFamily="49" charset="0"/>
              </a:rPr>
              <a:t># print( ret )</a:t>
            </a:r>
            <a:endParaRPr lang="ko-KR" altLang="en-US" sz="1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6C98756E-7AF5-452F-8FB5-793B136C515D}"/>
              </a:ext>
            </a:extLst>
          </p:cNvPr>
          <p:cNvSpPr/>
          <p:nvPr/>
        </p:nvSpPr>
        <p:spPr>
          <a:xfrm>
            <a:off x="302004"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E0B89FF-B2A1-4375-BB30-D66C3F517C42}"/>
              </a:ext>
            </a:extLst>
          </p:cNvPr>
          <p:cNvSpPr/>
          <p:nvPr/>
        </p:nvSpPr>
        <p:spPr>
          <a:xfrm>
            <a:off x="1115736"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41C892-A920-40F0-9DBA-2902FBC8FEEF}"/>
              </a:ext>
            </a:extLst>
          </p:cNvPr>
          <p:cNvSpPr/>
          <p:nvPr/>
        </p:nvSpPr>
        <p:spPr>
          <a:xfrm>
            <a:off x="1929468"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4CEB7B48-C57D-43F3-9656-2551A28A0E1C}"/>
              </a:ext>
            </a:extLst>
          </p:cNvPr>
          <p:cNvSpPr/>
          <p:nvPr/>
        </p:nvSpPr>
        <p:spPr>
          <a:xfrm>
            <a:off x="302004"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0.00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79B3B06-55BA-4F19-8FA1-09D9A6D36C11}"/>
              </a:ext>
            </a:extLst>
          </p:cNvPr>
          <p:cNvSpPr/>
          <p:nvPr/>
        </p:nvSpPr>
        <p:spPr>
          <a:xfrm>
            <a:off x="1115736"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9C485CB-E408-47A4-87CA-6772AD445B6E}"/>
              </a:ext>
            </a:extLst>
          </p:cNvPr>
          <p:cNvSpPr/>
          <p:nvPr/>
        </p:nvSpPr>
        <p:spPr>
          <a:xfrm>
            <a:off x="1929468"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3099A896-1528-4BC9-99B9-BC70B9E76284}"/>
              </a:ext>
            </a:extLst>
          </p:cNvPr>
          <p:cNvSpPr txBox="1"/>
          <p:nvPr/>
        </p:nvSpPr>
        <p:spPr>
          <a:xfrm>
            <a:off x="1039826" y="4007884"/>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temp</a:t>
            </a:r>
            <a:endParaRPr lang="ko-KR" altLang="en-US" sz="24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3D447B0-29F9-4C96-B405-37BACB3DFEDD}"/>
              </a:ext>
            </a:extLst>
          </p:cNvPr>
          <p:cNvSpPr/>
          <p:nvPr/>
        </p:nvSpPr>
        <p:spPr>
          <a:xfrm>
            <a:off x="3145217"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9.02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61F574E-989C-4BFE-A622-7A801D0803D1}"/>
              </a:ext>
            </a:extLst>
          </p:cNvPr>
          <p:cNvSpPr/>
          <p:nvPr/>
        </p:nvSpPr>
        <p:spPr>
          <a:xfrm>
            <a:off x="3958949"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4.01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89AE2BD-1D49-4A6C-B51D-DD6969CAD6A2}"/>
              </a:ext>
            </a:extLst>
          </p:cNvPr>
          <p:cNvSpPr/>
          <p:nvPr/>
        </p:nvSpPr>
        <p:spPr>
          <a:xfrm>
            <a:off x="4772681" y="4477182"/>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2.33</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FD80C29-A6E6-421F-AFAE-66F09A25377C}"/>
              </a:ext>
            </a:extLst>
          </p:cNvPr>
          <p:cNvSpPr/>
          <p:nvPr/>
        </p:nvSpPr>
        <p:spPr>
          <a:xfrm>
            <a:off x="3145217"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BF07339-F91D-4ECF-A2E6-12154C04CA55}"/>
              </a:ext>
            </a:extLst>
          </p:cNvPr>
          <p:cNvSpPr/>
          <p:nvPr/>
        </p:nvSpPr>
        <p:spPr>
          <a:xfrm>
            <a:off x="3958949"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0.24</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A581F8E-C78F-4C98-9175-E3FD55AA19E3}"/>
              </a:ext>
            </a:extLst>
          </p:cNvPr>
          <p:cNvSpPr/>
          <p:nvPr/>
        </p:nvSpPr>
        <p:spPr>
          <a:xfrm>
            <a:off x="4772681" y="491340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0.11</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93A13021-4158-469C-87B6-99B78876F4EF}"/>
              </a:ext>
            </a:extLst>
          </p:cNvPr>
          <p:cNvSpPr txBox="1"/>
          <p:nvPr/>
        </p:nvSpPr>
        <p:spPr>
          <a:xfrm>
            <a:off x="3552083" y="3965963"/>
            <a:ext cx="154401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exp_temp</a:t>
            </a:r>
            <a:endParaRPr lang="ko-KR" altLang="en-US" sz="24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BAB453F-72B3-4B42-98A9-CCF5FEC378B3}"/>
              </a:ext>
            </a:extLst>
          </p:cNvPr>
          <p:cNvSpPr/>
          <p:nvPr/>
        </p:nvSpPr>
        <p:spPr>
          <a:xfrm>
            <a:off x="3354942" y="33821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7D4AE86-5085-4824-BAA0-E95B5913B3B0}"/>
              </a:ext>
            </a:extLst>
          </p:cNvPr>
          <p:cNvSpPr/>
          <p:nvPr/>
        </p:nvSpPr>
        <p:spPr>
          <a:xfrm>
            <a:off x="4168674" y="3382148"/>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23195AF-CD8E-471D-A6A4-928CB6F66B28}"/>
              </a:ext>
            </a:extLst>
          </p:cNvPr>
          <p:cNvSpPr/>
          <p:nvPr/>
        </p:nvSpPr>
        <p:spPr>
          <a:xfrm>
            <a:off x="6664610" y="44695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DDA5652F-0AD3-4E0A-A0C3-DCB0AEDD81E2}"/>
              </a:ext>
            </a:extLst>
          </p:cNvPr>
          <p:cNvSpPr/>
          <p:nvPr/>
        </p:nvSpPr>
        <p:spPr>
          <a:xfrm>
            <a:off x="6663955" y="4895591"/>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D5CAFC9C-222E-4143-8A62-5B5530233A49}"/>
              </a:ext>
            </a:extLst>
          </p:cNvPr>
          <p:cNvCxnSpPr/>
          <p:nvPr/>
        </p:nvCxnSpPr>
        <p:spPr>
          <a:xfrm flipH="1">
            <a:off x="5586413" y="4007884"/>
            <a:ext cx="1200281" cy="1688241"/>
          </a:xfrm>
          <a:prstGeom prst="line">
            <a:avLst/>
          </a:prstGeom>
        </p:spPr>
        <p:style>
          <a:lnRef idx="1">
            <a:schemeClr val="dk1"/>
          </a:lnRef>
          <a:fillRef idx="0">
            <a:schemeClr val="dk1"/>
          </a:fillRef>
          <a:effectRef idx="0">
            <a:schemeClr val="dk1"/>
          </a:effectRef>
          <a:fontRef idx="minor">
            <a:schemeClr val="tx1"/>
          </a:fontRef>
        </p:style>
      </p:cxnSp>
      <p:sp>
        <p:nvSpPr>
          <p:cNvPr id="37" name="직사각형 36">
            <a:extLst>
              <a:ext uri="{FF2B5EF4-FFF2-40B4-BE49-F238E27FC236}">
                <a16:creationId xmlns:a16="http://schemas.microsoft.com/office/drawing/2014/main" id="{AC39EFEB-1C99-4C32-8E3E-F5EEC9E7FEA7}"/>
              </a:ext>
            </a:extLst>
          </p:cNvPr>
          <p:cNvSpPr/>
          <p:nvPr/>
        </p:nvSpPr>
        <p:spPr>
          <a:xfrm>
            <a:off x="7478342" y="44695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9A6CF04-999C-4AC0-BC76-8C68670B2C37}"/>
              </a:ext>
            </a:extLst>
          </p:cNvPr>
          <p:cNvSpPr/>
          <p:nvPr/>
        </p:nvSpPr>
        <p:spPr>
          <a:xfrm>
            <a:off x="7477687" y="4895591"/>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1B63F758-2B83-41A7-85BB-D25E29038FC5}"/>
              </a:ext>
            </a:extLst>
          </p:cNvPr>
          <p:cNvSpPr/>
          <p:nvPr/>
        </p:nvSpPr>
        <p:spPr>
          <a:xfrm>
            <a:off x="8292074" y="4469549"/>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15.37</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0B9F3815-6F78-46E0-B488-50818D902DB4}"/>
              </a:ext>
            </a:extLst>
          </p:cNvPr>
          <p:cNvSpPr/>
          <p:nvPr/>
        </p:nvSpPr>
        <p:spPr>
          <a:xfrm>
            <a:off x="8291419" y="4895591"/>
            <a:ext cx="813732" cy="4362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027192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52890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092157" y="1475407"/>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4925274" y="6035547"/>
            <a:ext cx="2658374"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9233AFC-CAEE-464B-8E9C-46F9DD1D525D}"/>
              </a:ext>
            </a:extLst>
          </p:cNvPr>
          <p:cNvSpPr/>
          <p:nvPr/>
        </p:nvSpPr>
        <p:spPr>
          <a:xfrm>
            <a:off x="6619842" y="5080792"/>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773D97D1-6BF1-4B60-B008-6B6467D46F27}"/>
              </a:ext>
            </a:extLst>
          </p:cNvPr>
          <p:cNvSpPr/>
          <p:nvPr/>
        </p:nvSpPr>
        <p:spPr>
          <a:xfrm>
            <a:off x="7442617" y="523956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1137929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3AF334D-4A59-4BFE-9E2A-664AB53092E7}"/>
                  </a:ext>
                </a:extLst>
              </p:cNvPr>
              <p:cNvSpPr txBox="1"/>
              <p:nvPr/>
            </p:nvSpPr>
            <p:spPr>
              <a:xfrm>
                <a:off x="3295595" y="4568508"/>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295595" y="4568508"/>
                <a:ext cx="3201646" cy="246221"/>
              </a:xfrm>
              <a:prstGeom prst="rect">
                <a:avLst/>
              </a:prstGeom>
              <a:blipFill>
                <a:blip r:embed="rId4"/>
                <a:stretch>
                  <a:fillRect b="-4878"/>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91619"/>
            <a:ext cx="969792" cy="1144"/>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40959" y="3910783"/>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34930" y="1820191"/>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136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32903" y="3031119"/>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941865" y="3086899"/>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a:t>
            </a:r>
            <a:r>
              <a:rPr lang="en-US" altLang="ko-KR" sz="1800">
                <a:solidFill>
                  <a:srgbClr val="FF0000"/>
                </a:solidFill>
                <a:latin typeface="고도 M" panose="02000503000000020004" pitchFamily="2" charset="-127"/>
                <a:ea typeface="고도 M" panose="02000503000000020004" pitchFamily="2" charset="-127"/>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a:t>
            </a:r>
            <a:r>
              <a:rPr lang="en-US" altLang="ko-KR" sz="1800">
                <a:solidFill>
                  <a:srgbClr val="3399FF"/>
                </a:solidFill>
                <a:latin typeface="고도 M" panose="02000503000000020004" pitchFamily="2" charset="-127"/>
                <a:ea typeface="고도 M" panose="02000503000000020004" pitchFamily="2" charset="-127"/>
              </a:rPr>
              <a:t>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a:t>
            </a:r>
            <a:r>
              <a:rPr lang="en-US" altLang="ko-KR" sz="1800">
                <a:solidFill>
                  <a:srgbClr val="3399FF"/>
                </a:solidFill>
                <a:latin typeface="고도 M" panose="02000503000000020004" pitchFamily="2" charset="-127"/>
                <a:ea typeface="고도 M" panose="02000503000000020004" pitchFamily="2" charset="-127"/>
              </a:rPr>
              <a:t>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a:t>
            </a:r>
            <a:r>
              <a:rPr lang="en-US" altLang="ko-KR" sz="1800">
                <a:solidFill>
                  <a:srgbClr val="FF0000"/>
                </a:solidFill>
                <a:latin typeface="고도 M" panose="02000503000000020004" pitchFamily="2" charset="-127"/>
                <a:ea typeface="고도 M" panose="02000503000000020004" pitchFamily="2" charset="-127"/>
              </a:rPr>
              <a:t>3</a:t>
            </a:r>
          </a:p>
        </p:txBody>
      </p:sp>
    </p:spTree>
    <p:extLst>
      <p:ext uri="{BB962C8B-B14F-4D97-AF65-F5344CB8AC3E}">
        <p14:creationId xmlns:p14="http://schemas.microsoft.com/office/powerpoint/2010/main" val="30664435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a:t>
            </a:r>
            <a:r>
              <a:rPr lang="en-US" altLang="ko-KR" sz="1800">
                <a:solidFill>
                  <a:srgbClr val="FF0000"/>
                </a:solidFill>
                <a:latin typeface="고도 M" panose="02000503000000020004" pitchFamily="2" charset="-127"/>
                <a:ea typeface="고도 M" panose="02000503000000020004" pitchFamily="2" charset="-127"/>
              </a:rPr>
              <a:t>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a:t>
            </a:r>
            <a:r>
              <a:rPr lang="en-US" altLang="ko-KR" sz="1800">
                <a:solidFill>
                  <a:srgbClr val="FF0000"/>
                </a:solidFill>
                <a:latin typeface="고도 M" panose="02000503000000020004" pitchFamily="2" charset="-127"/>
                <a:ea typeface="고도 M" panose="02000503000000020004" pitchFamily="2" charset="-127"/>
              </a:rPr>
              <a:t>3</a:t>
            </a:r>
          </a:p>
          <a:p>
            <a:pPr algn="l"/>
            <a:r>
              <a:rPr lang="en-US" altLang="ko-KR" sz="1800">
                <a:solidFill>
                  <a:schemeClr val="tx1"/>
                </a:solidFill>
                <a:latin typeface="고도 M" panose="02000503000000020004" pitchFamily="2" charset="-127"/>
                <a:ea typeface="고도 M" panose="02000503000000020004" pitchFamily="2" charset="-127"/>
              </a:rPr>
              <a:t># of filters : </a:t>
            </a:r>
            <a:r>
              <a:rPr lang="en-US" altLang="ko-KR" sz="1800">
                <a:solidFill>
                  <a:srgbClr val="3399FF"/>
                </a:solidFill>
                <a:latin typeface="고도 M" panose="02000503000000020004" pitchFamily="2" charset="-127"/>
                <a:ea typeface="고도 M" panose="02000503000000020004" pitchFamily="2" charset="-127"/>
              </a:rPr>
              <a:t>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a:t>
            </a:r>
            <a:r>
              <a:rPr lang="en-US" altLang="ko-KR" sz="1800">
                <a:solidFill>
                  <a:srgbClr val="3399FF"/>
                </a:solidFill>
                <a:latin typeface="고도 M" panose="02000503000000020004" pitchFamily="2" charset="-127"/>
                <a:ea typeface="고도 M" panose="02000503000000020004" pitchFamily="2" charset="-127"/>
              </a:rPr>
              <a:t>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156614" y="1397621"/>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147732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a:p>
            <a:pPr algn="l"/>
            <a:endParaRPr lang="en-US" altLang="ko-KR" sz="1800">
              <a:solidFill>
                <a:schemeClr val="tx1"/>
              </a:solidFill>
              <a:latin typeface="Consolas" panose="020B0609020204030204" pitchFamily="49" charset="0"/>
            </a:endParaRPr>
          </a:p>
          <a:p>
            <a:pPr algn="l"/>
            <a:endParaRPr lang="ko-KR" altLang="en-US" sz="18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158198" y="3084967"/>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145715" y="4771754"/>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932045" y="270782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439381"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617778"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058263"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36659" y="280867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302729" y="225071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899101" y="225071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[1,2], [3,4] ], [ [5,6], [7,8]]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a:p>
            <a:r>
              <a:rPr lang="en-US" altLang="ko-KR" sz="2000">
                <a:solidFill>
                  <a:schemeClr val="tx1"/>
                </a:solidFill>
                <a:latin typeface="Consolas" panose="020B0609020204030204" pitchFamily="49" charset="0"/>
              </a:rPr>
              <a:t>len(a[0][0])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9490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30418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50803" y="4042201"/>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grpSp>
        <p:nvGrpSpPr>
          <p:cNvPr id="22" name="그룹 21">
            <a:extLst>
              <a:ext uri="{FF2B5EF4-FFF2-40B4-BE49-F238E27FC236}">
                <a16:creationId xmlns:a16="http://schemas.microsoft.com/office/drawing/2014/main" id="{E68777D2-EF48-4C41-B9DF-0D14D546AAA5}"/>
              </a:ext>
            </a:extLst>
          </p:cNvPr>
          <p:cNvGrpSpPr/>
          <p:nvPr/>
        </p:nvGrpSpPr>
        <p:grpSpPr>
          <a:xfrm>
            <a:off x="3471514" y="4042201"/>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92025"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601302" y="3912100"/>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47923" y="4042201"/>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68634" y="4042201"/>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AD57E06D-1E6F-4F77-B8FE-93575D53BD0F}"/>
              </a:ext>
            </a:extLst>
          </p:cNvPr>
          <p:cNvSpPr txBox="1"/>
          <p:nvPr/>
        </p:nvSpPr>
        <p:spPr>
          <a:xfrm>
            <a:off x="2960142" y="349492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0373174-5752-4C63-94EF-D979C47F1F5F}"/>
              </a:ext>
            </a:extLst>
          </p:cNvPr>
          <p:cNvSpPr txBox="1"/>
          <p:nvPr/>
        </p:nvSpPr>
        <p:spPr>
          <a:xfrm>
            <a:off x="1903656" y="363253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[1], [2] ], [[3],[4]] ], </a:t>
            </a:r>
          </a:p>
          <a:p>
            <a:r>
              <a:rPr lang="en-US" altLang="ko-KR" sz="2000">
                <a:solidFill>
                  <a:schemeClr val="tx1"/>
                </a:solidFill>
                <a:latin typeface="Consolas" panose="020B0609020204030204" pitchFamily="49" charset="0"/>
              </a:rPr>
              <a:t>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len(a[0][0][0])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8066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994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408621"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73977" y="4042179"/>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2" name="그룹 21">
            <a:extLst>
              <a:ext uri="{FF2B5EF4-FFF2-40B4-BE49-F238E27FC236}">
                <a16:creationId xmlns:a16="http://schemas.microsoft.com/office/drawing/2014/main" id="{E68777D2-EF48-4C41-B9DF-0D14D546AAA5}"/>
              </a:ext>
            </a:extLst>
          </p:cNvPr>
          <p:cNvGrpSpPr/>
          <p:nvPr/>
        </p:nvGrpSpPr>
        <p:grpSpPr>
          <a:xfrm>
            <a:off x="3429332" y="4042179"/>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7784"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7061" y="3907112"/>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5741" y="4042179"/>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6452" y="4042179"/>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33" name="직사각형 32">
            <a:extLst>
              <a:ext uri="{FF2B5EF4-FFF2-40B4-BE49-F238E27FC236}">
                <a16:creationId xmlns:a16="http://schemas.microsoft.com/office/drawing/2014/main" id="{3E2C9904-BF7A-4A42-BC42-AB46817FE9B2}"/>
              </a:ext>
            </a:extLst>
          </p:cNvPr>
          <p:cNvSpPr/>
          <p:nvPr/>
        </p:nvSpPr>
        <p:spPr>
          <a:xfrm>
            <a:off x="1538924" y="4153023"/>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3E05388-BFA8-43E2-B0E3-46A660EB9175}"/>
              </a:ext>
            </a:extLst>
          </p:cNvPr>
          <p:cNvSpPr/>
          <p:nvPr/>
        </p:nvSpPr>
        <p:spPr>
          <a:xfrm>
            <a:off x="2400171"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F426174-73FF-4A0C-81C5-683ACD048F93}"/>
              </a:ext>
            </a:extLst>
          </p:cNvPr>
          <p:cNvSpPr/>
          <p:nvPr/>
        </p:nvSpPr>
        <p:spPr>
          <a:xfrm>
            <a:off x="356770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ED4561B-EBDA-4B20-B5E3-2C8789DB94EC}"/>
              </a:ext>
            </a:extLst>
          </p:cNvPr>
          <p:cNvSpPr/>
          <p:nvPr/>
        </p:nvSpPr>
        <p:spPr>
          <a:xfrm>
            <a:off x="443284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8F51739-E3B7-4F84-9037-089D16EDE5A6}"/>
              </a:ext>
            </a:extLst>
          </p:cNvPr>
          <p:cNvSpPr/>
          <p:nvPr/>
        </p:nvSpPr>
        <p:spPr>
          <a:xfrm>
            <a:off x="5839225"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F1D33FA-75C9-4A10-BAC8-F92A3761DF70}"/>
              </a:ext>
            </a:extLst>
          </p:cNvPr>
          <p:cNvSpPr/>
          <p:nvPr/>
        </p:nvSpPr>
        <p:spPr>
          <a:xfrm>
            <a:off x="6704367"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A856EF5-78C5-4393-BF32-41C304A9616C}"/>
              </a:ext>
            </a:extLst>
          </p:cNvPr>
          <p:cNvSpPr/>
          <p:nvPr/>
        </p:nvSpPr>
        <p:spPr>
          <a:xfrm>
            <a:off x="7859216"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0BBB138-03D1-4A4A-8772-2F4A9731B672}"/>
              </a:ext>
            </a:extLst>
          </p:cNvPr>
          <p:cNvSpPr/>
          <p:nvPr/>
        </p:nvSpPr>
        <p:spPr>
          <a:xfrm>
            <a:off x="8724358" y="4153022"/>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4772460"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[[4],[5],[6]],</a:t>
            </a:r>
          </a:p>
          <a:p>
            <a:r>
              <a:rPr lang="en-US" altLang="ko-KR" sz="2400">
                <a:solidFill>
                  <a:schemeClr val="tx1"/>
                </a:solidFill>
                <a:latin typeface="Consolas" panose="020B0609020204030204" pitchFamily="49" charset="0"/>
              </a:rPr>
              <a:t>       [[7],[8],[9]]  ]  ] </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len(a)</a:t>
            </a:r>
          </a:p>
          <a:p>
            <a:r>
              <a:rPr lang="en-US" altLang="ko-KR" sz="2400">
                <a:solidFill>
                  <a:schemeClr val="tx1"/>
                </a:solidFill>
                <a:latin typeface="Consolas" panose="020B0609020204030204" pitchFamily="49" charset="0"/>
              </a:rPr>
              <a:t>len(a[0])</a:t>
            </a:r>
          </a:p>
          <a:p>
            <a:r>
              <a:rPr lang="en-US" altLang="ko-KR" sz="2400">
                <a:solidFill>
                  <a:schemeClr val="tx1"/>
                </a:solidFill>
                <a:latin typeface="Consolas" panose="020B0609020204030204" pitchFamily="49" charset="0"/>
              </a:rPr>
              <a:t>len(a[0][0])</a:t>
            </a:r>
          </a:p>
          <a:p>
            <a:r>
              <a:rPr lang="en-US" altLang="ko-KR" sz="2400">
                <a:solidFill>
                  <a:schemeClr val="tx1"/>
                </a:solidFill>
                <a:latin typeface="Consolas" panose="020B0609020204030204" pitchFamily="49" charset="0"/>
              </a:rPr>
              <a:t>len(a[0][0][0])</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51966" y="4323452"/>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94164"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82969"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71775" y="4440950"/>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65264" y="4562023"/>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63885" y="4572378"/>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52691" y="4572378"/>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65539" y="465178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99799" y="4651779"/>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222839" y="4651778"/>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41721" y="464529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90017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527771"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39292"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86173"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81938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[ 1. ]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185426" y="3619550"/>
            <a:ext cx="2950462"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9057776"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492835"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9057776"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492835"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057776" y="4760899"/>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32646" y="3038842"/>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80A2CE9-056A-421B-82F0-17469BB876E2}"/>
              </a:ext>
            </a:extLst>
          </p:cNvPr>
          <p:cNvSpPr/>
          <p:nvPr/>
        </p:nvSpPr>
        <p:spPr>
          <a:xfrm>
            <a:off x="6395190"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84F4FF-B11E-4924-95C4-B1827B74E692}"/>
              </a:ext>
            </a:extLst>
          </p:cNvPr>
          <p:cNvSpPr/>
          <p:nvPr/>
        </p:nvSpPr>
        <p:spPr>
          <a:xfrm>
            <a:off x="6830249"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3B3D7DD-753E-468C-91E6-08DE2C8D8106}"/>
              </a:ext>
            </a:extLst>
          </p:cNvPr>
          <p:cNvSpPr/>
          <p:nvPr/>
        </p:nvSpPr>
        <p:spPr>
          <a:xfrm>
            <a:off x="7265308" y="510392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1E9D432-BD8F-4F88-8591-6241166B98D8}"/>
              </a:ext>
            </a:extLst>
          </p:cNvPr>
          <p:cNvSpPr/>
          <p:nvPr/>
        </p:nvSpPr>
        <p:spPr>
          <a:xfrm>
            <a:off x="6395190"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9C84D36-8828-40B0-9F99-8905732FD39C}"/>
              </a:ext>
            </a:extLst>
          </p:cNvPr>
          <p:cNvSpPr/>
          <p:nvPr/>
        </p:nvSpPr>
        <p:spPr>
          <a:xfrm>
            <a:off x="6830249"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E656A3E-C759-4A44-BF62-7D65E38C45E3}"/>
              </a:ext>
            </a:extLst>
          </p:cNvPr>
          <p:cNvSpPr/>
          <p:nvPr/>
        </p:nvSpPr>
        <p:spPr>
          <a:xfrm>
            <a:off x="7265308" y="553898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4A718CD-7390-41CF-8C9A-DA5BBAB779E5}"/>
              </a:ext>
            </a:extLst>
          </p:cNvPr>
          <p:cNvSpPr/>
          <p:nvPr/>
        </p:nvSpPr>
        <p:spPr>
          <a:xfrm>
            <a:off x="6395190"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89581CA-41F5-45AF-BEB8-EDD936DC1904}"/>
              </a:ext>
            </a:extLst>
          </p:cNvPr>
          <p:cNvSpPr/>
          <p:nvPr/>
        </p:nvSpPr>
        <p:spPr>
          <a:xfrm>
            <a:off x="6830249"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662BF9C4-3849-4E1D-BA41-018F323911D1}"/>
              </a:ext>
            </a:extLst>
          </p:cNvPr>
          <p:cNvSpPr/>
          <p:nvPr/>
        </p:nvSpPr>
        <p:spPr>
          <a:xfrm>
            <a:off x="7265308" y="5974040"/>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B6B128C5-256A-47A4-AEFF-FEE5D2F54E5C}"/>
              </a:ext>
            </a:extLst>
          </p:cNvPr>
          <p:cNvSpPr txBox="1"/>
          <p:nvPr/>
        </p:nvSpPr>
        <p:spPr>
          <a:xfrm>
            <a:off x="6347992" y="2701183"/>
            <a:ext cx="917316"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image</a:t>
            </a:r>
            <a:endParaRPr lang="ko-KR" altLang="en-US" sz="2000">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22686EC3-79D2-47A6-96BD-C133C879F15C}"/>
              </a:ext>
            </a:extLst>
          </p:cNvPr>
          <p:cNvSpPr txBox="1"/>
          <p:nvPr/>
        </p:nvSpPr>
        <p:spPr>
          <a:xfrm>
            <a:off x="8758866" y="2734791"/>
            <a:ext cx="1121788"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filter</a:t>
            </a:r>
            <a:endParaRPr lang="ko-KR" altLang="en-US" sz="20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7131025A-5633-4AE5-A2E0-68E32F51D567}"/>
              </a:ext>
            </a:extLst>
          </p:cNvPr>
          <p:cNvSpPr txBox="1"/>
          <p:nvPr/>
        </p:nvSpPr>
        <p:spPr>
          <a:xfrm>
            <a:off x="6361048" y="6382588"/>
            <a:ext cx="1571231" cy="707886"/>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feature map</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555308" y="941521"/>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  [[[1.,10.,-1.]], [[1.,10.,-1.]]],  [[[1.,10.,-1.]],[[1.,10.,-1.]]]  ])</a:t>
            </a:r>
          </a:p>
        </p:txBody>
      </p:sp>
      <p:sp>
        <p:nvSpPr>
          <p:cNvPr id="3" name="TextBox 2">
            <a:extLst>
              <a:ext uri="{FF2B5EF4-FFF2-40B4-BE49-F238E27FC236}">
                <a16:creationId xmlns:a16="http://schemas.microsoft.com/office/drawing/2014/main" id="{6C5B3228-ABC8-4D17-B278-14D45952A206}"/>
              </a:ext>
            </a:extLst>
          </p:cNvPr>
          <p:cNvSpPr txBox="1"/>
          <p:nvPr/>
        </p:nvSpPr>
        <p:spPr>
          <a:xfrm>
            <a:off x="249464" y="2656400"/>
            <a:ext cx="3034974"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weight</a:t>
            </a:r>
            <a:r>
              <a:rPr lang="en-US" altLang="ko-KR" err="1">
                <a:solidFill>
                  <a:schemeClr val="tx1"/>
                </a:solidFill>
                <a:latin typeface="Consolas" panose="020B0609020204030204" pitchFamily="49" charset="0"/>
              </a:rPr>
              <a:t>.</a:t>
            </a:r>
            <a:r>
              <a:rPr lang="en-US" altLang="ko-KR">
                <a:solidFill>
                  <a:schemeClr val="tx1"/>
                </a:solidFill>
                <a:latin typeface="Consolas" panose="020B0609020204030204" pitchFamily="49" charset="0"/>
              </a:rPr>
              <a:t>shape (2, 2, 1, 3)</a:t>
            </a:r>
          </a:p>
        </p:txBody>
      </p:sp>
      <p:sp>
        <p:nvSpPr>
          <p:cNvPr id="2" name="직사각형 1">
            <a:extLst>
              <a:ext uri="{FF2B5EF4-FFF2-40B4-BE49-F238E27FC236}">
                <a16:creationId xmlns:a16="http://schemas.microsoft.com/office/drawing/2014/main" id="{9449E680-EDB7-415A-B62F-878EFD166A5B}"/>
              </a:ext>
            </a:extLst>
          </p:cNvPr>
          <p:cNvSpPr/>
          <p:nvPr/>
        </p:nvSpPr>
        <p:spPr>
          <a:xfrm>
            <a:off x="757292"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9915CB7-B064-4039-9012-82FD548BBD04}"/>
              </a:ext>
            </a:extLst>
          </p:cNvPr>
          <p:cNvSpPr/>
          <p:nvPr/>
        </p:nvSpPr>
        <p:spPr>
          <a:xfrm>
            <a:off x="4933817"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321E66A2-29F9-40E5-9F29-E1B5D82F2FA8}"/>
              </a:ext>
            </a:extLst>
          </p:cNvPr>
          <p:cNvSpPr/>
          <p:nvPr/>
        </p:nvSpPr>
        <p:spPr>
          <a:xfrm>
            <a:off x="847051"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4FF03B-CDE3-4E0A-B7C9-6C3135A7EC7D}"/>
              </a:ext>
            </a:extLst>
          </p:cNvPr>
          <p:cNvSpPr/>
          <p:nvPr/>
        </p:nvSpPr>
        <p:spPr>
          <a:xfrm>
            <a:off x="2845554"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4BA21C-53C0-4703-809E-4135AF95D95A}"/>
              </a:ext>
            </a:extLst>
          </p:cNvPr>
          <p:cNvSpPr/>
          <p:nvPr/>
        </p:nvSpPr>
        <p:spPr>
          <a:xfrm>
            <a:off x="932578"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FA8BDAE-5F0D-471F-9362-FB9D28C7A1E5}"/>
              </a:ext>
            </a:extLst>
          </p:cNvPr>
          <p:cNvSpPr/>
          <p:nvPr/>
        </p:nvSpPr>
        <p:spPr>
          <a:xfrm>
            <a:off x="101810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2A5966-20E1-4391-8D51-7E1B648B71B4}"/>
              </a:ext>
            </a:extLst>
          </p:cNvPr>
          <p:cNvSpPr/>
          <p:nvPr/>
        </p:nvSpPr>
        <p:spPr>
          <a:xfrm>
            <a:off x="1568827"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F86BB1D-046B-4127-B6D7-BDE71C63BA52}"/>
              </a:ext>
            </a:extLst>
          </p:cNvPr>
          <p:cNvSpPr/>
          <p:nvPr/>
        </p:nvSpPr>
        <p:spPr>
          <a:xfrm>
            <a:off x="211955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4752DEA-1B30-45E4-99D4-E0EC5FA43719}"/>
              </a:ext>
            </a:extLst>
          </p:cNvPr>
          <p:cNvSpPr/>
          <p:nvPr/>
        </p:nvSpPr>
        <p:spPr>
          <a:xfrm>
            <a:off x="2931081"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A1A20A8-76D7-4FF8-ABBC-E2C31E3A716F}"/>
              </a:ext>
            </a:extLst>
          </p:cNvPr>
          <p:cNvSpPr/>
          <p:nvPr/>
        </p:nvSpPr>
        <p:spPr>
          <a:xfrm>
            <a:off x="301660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909E2AE-D4BC-4911-B445-1057C31C8B85}"/>
              </a:ext>
            </a:extLst>
          </p:cNvPr>
          <p:cNvSpPr/>
          <p:nvPr/>
        </p:nvSpPr>
        <p:spPr>
          <a:xfrm>
            <a:off x="35673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D00B6D3-FF92-4E04-9321-F0FC2B71E280}"/>
              </a:ext>
            </a:extLst>
          </p:cNvPr>
          <p:cNvSpPr/>
          <p:nvPr/>
        </p:nvSpPr>
        <p:spPr>
          <a:xfrm>
            <a:off x="411805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6B70233-6C63-450B-A666-467213E1FA95}"/>
              </a:ext>
            </a:extLst>
          </p:cNvPr>
          <p:cNvSpPr/>
          <p:nvPr/>
        </p:nvSpPr>
        <p:spPr>
          <a:xfrm>
            <a:off x="5023576"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07E689C-C733-459E-88CB-76E432D68FC2}"/>
              </a:ext>
            </a:extLst>
          </p:cNvPr>
          <p:cNvSpPr/>
          <p:nvPr/>
        </p:nvSpPr>
        <p:spPr>
          <a:xfrm>
            <a:off x="7022079"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6D80CD9-28E8-4BF3-80B0-FEDE3C824CFB}"/>
              </a:ext>
            </a:extLst>
          </p:cNvPr>
          <p:cNvSpPr/>
          <p:nvPr/>
        </p:nvSpPr>
        <p:spPr>
          <a:xfrm>
            <a:off x="5109103"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B113F4E-63B8-44AE-9037-ADF154CB6991}"/>
              </a:ext>
            </a:extLst>
          </p:cNvPr>
          <p:cNvSpPr/>
          <p:nvPr/>
        </p:nvSpPr>
        <p:spPr>
          <a:xfrm>
            <a:off x="51946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74F392D-8720-483D-8357-8C70645F1A63}"/>
              </a:ext>
            </a:extLst>
          </p:cNvPr>
          <p:cNvSpPr/>
          <p:nvPr/>
        </p:nvSpPr>
        <p:spPr>
          <a:xfrm>
            <a:off x="5745352"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E513641-E08A-4A33-9435-C2476C9DEEF6}"/>
              </a:ext>
            </a:extLst>
          </p:cNvPr>
          <p:cNvSpPr/>
          <p:nvPr/>
        </p:nvSpPr>
        <p:spPr>
          <a:xfrm>
            <a:off x="629607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C5DD5C9-C20D-4E4B-A8D0-05827730108E}"/>
              </a:ext>
            </a:extLst>
          </p:cNvPr>
          <p:cNvSpPr/>
          <p:nvPr/>
        </p:nvSpPr>
        <p:spPr>
          <a:xfrm>
            <a:off x="7107606"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462830-334F-49C0-9812-B1E13A3DE41D}"/>
              </a:ext>
            </a:extLst>
          </p:cNvPr>
          <p:cNvSpPr/>
          <p:nvPr/>
        </p:nvSpPr>
        <p:spPr>
          <a:xfrm>
            <a:off x="719313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81B79F0-BE63-43CC-886E-198B508F5F14}"/>
              </a:ext>
            </a:extLst>
          </p:cNvPr>
          <p:cNvSpPr/>
          <p:nvPr/>
        </p:nvSpPr>
        <p:spPr>
          <a:xfrm>
            <a:off x="774385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6C1D0E8-F50A-4CB0-87D6-A5FED5C273FD}"/>
              </a:ext>
            </a:extLst>
          </p:cNvPr>
          <p:cNvSpPr/>
          <p:nvPr/>
        </p:nvSpPr>
        <p:spPr>
          <a:xfrm>
            <a:off x="829457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B3D8B6C-C125-4BD1-B852-438CC2A46649}"/>
              </a:ext>
            </a:extLst>
          </p:cNvPr>
          <p:cNvSpPr/>
          <p:nvPr/>
        </p:nvSpPr>
        <p:spPr>
          <a:xfrm>
            <a:off x="7477291"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2804DFC-D4C1-478A-9B35-8731561AD859}"/>
              </a:ext>
            </a:extLst>
          </p:cNvPr>
          <p:cNvSpPr/>
          <p:nvPr/>
        </p:nvSpPr>
        <p:spPr>
          <a:xfrm>
            <a:off x="7912350"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56C7280-78E3-46D4-A40C-E607EDB4D6E2}"/>
              </a:ext>
            </a:extLst>
          </p:cNvPr>
          <p:cNvSpPr/>
          <p:nvPr/>
        </p:nvSpPr>
        <p:spPr>
          <a:xfrm>
            <a:off x="7477291"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6902AA5-42BC-42C7-BC42-46110962A978}"/>
              </a:ext>
            </a:extLst>
          </p:cNvPr>
          <p:cNvSpPr/>
          <p:nvPr/>
        </p:nvSpPr>
        <p:spPr>
          <a:xfrm>
            <a:off x="7912350"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ABA03A7-1775-4BA5-BD04-FDBBE7DF7EC6}"/>
              </a:ext>
            </a:extLst>
          </p:cNvPr>
          <p:cNvSpPr/>
          <p:nvPr/>
        </p:nvSpPr>
        <p:spPr>
          <a:xfrm>
            <a:off x="85451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B979BA-431C-4A00-A625-C6EEBFD0D313}"/>
              </a:ext>
            </a:extLst>
          </p:cNvPr>
          <p:cNvSpPr/>
          <p:nvPr/>
        </p:nvSpPr>
        <p:spPr>
          <a:xfrm>
            <a:off x="89802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97222DC-B863-48C9-B2EF-36AEF905E2E4}"/>
              </a:ext>
            </a:extLst>
          </p:cNvPr>
          <p:cNvSpPr/>
          <p:nvPr/>
        </p:nvSpPr>
        <p:spPr>
          <a:xfrm>
            <a:off x="85451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D90BCBD-3025-4E7D-B617-992A3E12C941}"/>
              </a:ext>
            </a:extLst>
          </p:cNvPr>
          <p:cNvSpPr/>
          <p:nvPr/>
        </p:nvSpPr>
        <p:spPr>
          <a:xfrm>
            <a:off x="89802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E8F8A9-9C76-4467-874C-983049C7FF7E}"/>
              </a:ext>
            </a:extLst>
          </p:cNvPr>
          <p:cNvSpPr/>
          <p:nvPr/>
        </p:nvSpPr>
        <p:spPr>
          <a:xfrm>
            <a:off x="2977708"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CBB7A16-693D-4B69-9C8A-683E0024F124}"/>
              </a:ext>
            </a:extLst>
          </p:cNvPr>
          <p:cNvSpPr/>
          <p:nvPr/>
        </p:nvSpPr>
        <p:spPr>
          <a:xfrm>
            <a:off x="3412767"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8EA0606-7156-4052-9EEA-6EC7B1701782}"/>
              </a:ext>
            </a:extLst>
          </p:cNvPr>
          <p:cNvSpPr/>
          <p:nvPr/>
        </p:nvSpPr>
        <p:spPr>
          <a:xfrm>
            <a:off x="3847826"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1F42D24-17DA-4D36-A90E-646E62EC4AE9}"/>
              </a:ext>
            </a:extLst>
          </p:cNvPr>
          <p:cNvSpPr/>
          <p:nvPr/>
        </p:nvSpPr>
        <p:spPr>
          <a:xfrm>
            <a:off x="2977708"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7D5E0D-830D-4C14-BC4A-D624FCBEEE73}"/>
              </a:ext>
            </a:extLst>
          </p:cNvPr>
          <p:cNvSpPr/>
          <p:nvPr/>
        </p:nvSpPr>
        <p:spPr>
          <a:xfrm>
            <a:off x="3412767"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5056C89-327C-4430-B93E-659453C820DB}"/>
              </a:ext>
            </a:extLst>
          </p:cNvPr>
          <p:cNvSpPr/>
          <p:nvPr/>
        </p:nvSpPr>
        <p:spPr>
          <a:xfrm>
            <a:off x="3847826"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C53FBF9-48F0-4EA5-962C-0BCAD3EA6D85}"/>
              </a:ext>
            </a:extLst>
          </p:cNvPr>
          <p:cNvSpPr/>
          <p:nvPr/>
        </p:nvSpPr>
        <p:spPr>
          <a:xfrm>
            <a:off x="2977708"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8672" name="직사각형 28671">
            <a:extLst>
              <a:ext uri="{FF2B5EF4-FFF2-40B4-BE49-F238E27FC236}">
                <a16:creationId xmlns:a16="http://schemas.microsoft.com/office/drawing/2014/main" id="{67B1039B-2D39-4C14-A959-91517AB8194C}"/>
              </a:ext>
            </a:extLst>
          </p:cNvPr>
          <p:cNvSpPr/>
          <p:nvPr/>
        </p:nvSpPr>
        <p:spPr>
          <a:xfrm>
            <a:off x="3412767"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673" name="직사각형 28672">
            <a:extLst>
              <a:ext uri="{FF2B5EF4-FFF2-40B4-BE49-F238E27FC236}">
                <a16:creationId xmlns:a16="http://schemas.microsoft.com/office/drawing/2014/main" id="{C0346FBC-CA04-4020-96E6-878B738B86DE}"/>
              </a:ext>
            </a:extLst>
          </p:cNvPr>
          <p:cNvSpPr/>
          <p:nvPr/>
        </p:nvSpPr>
        <p:spPr>
          <a:xfrm>
            <a:off x="3847826"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8674" name="직사각형 28673">
            <a:extLst>
              <a:ext uri="{FF2B5EF4-FFF2-40B4-BE49-F238E27FC236}">
                <a16:creationId xmlns:a16="http://schemas.microsoft.com/office/drawing/2014/main" id="{C1F72784-110B-459B-9E6E-E23A32880230}"/>
              </a:ext>
            </a:extLst>
          </p:cNvPr>
          <p:cNvSpPr/>
          <p:nvPr/>
        </p:nvSpPr>
        <p:spPr>
          <a:xfrm>
            <a:off x="4278083"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6" name="직사각형 28675">
            <a:extLst>
              <a:ext uri="{FF2B5EF4-FFF2-40B4-BE49-F238E27FC236}">
                <a16:creationId xmlns:a16="http://schemas.microsoft.com/office/drawing/2014/main" id="{F7382813-259A-46EE-A693-584A0DD18C06}"/>
              </a:ext>
            </a:extLst>
          </p:cNvPr>
          <p:cNvSpPr/>
          <p:nvPr/>
        </p:nvSpPr>
        <p:spPr>
          <a:xfrm>
            <a:off x="4278083"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7" name="직사각형 28676">
            <a:extLst>
              <a:ext uri="{FF2B5EF4-FFF2-40B4-BE49-F238E27FC236}">
                <a16:creationId xmlns:a16="http://schemas.microsoft.com/office/drawing/2014/main" id="{2E7CD415-705E-43A0-8CC0-F4ECE4C2C464}"/>
              </a:ext>
            </a:extLst>
          </p:cNvPr>
          <p:cNvSpPr/>
          <p:nvPr/>
        </p:nvSpPr>
        <p:spPr>
          <a:xfrm>
            <a:off x="4278083"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8" name="직사각형 28677">
            <a:extLst>
              <a:ext uri="{FF2B5EF4-FFF2-40B4-BE49-F238E27FC236}">
                <a16:creationId xmlns:a16="http://schemas.microsoft.com/office/drawing/2014/main" id="{E80632DA-06B4-473A-8ECB-FC230A73D7A7}"/>
              </a:ext>
            </a:extLst>
          </p:cNvPr>
          <p:cNvSpPr/>
          <p:nvPr/>
        </p:nvSpPr>
        <p:spPr>
          <a:xfrm>
            <a:off x="2977708"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9" name="직사각형 28678">
            <a:extLst>
              <a:ext uri="{FF2B5EF4-FFF2-40B4-BE49-F238E27FC236}">
                <a16:creationId xmlns:a16="http://schemas.microsoft.com/office/drawing/2014/main" id="{4ABAA079-7BE2-4C03-A2C4-853F547BE7E7}"/>
              </a:ext>
            </a:extLst>
          </p:cNvPr>
          <p:cNvSpPr/>
          <p:nvPr/>
        </p:nvSpPr>
        <p:spPr>
          <a:xfrm>
            <a:off x="3412767"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0" name="직사각형 28679">
            <a:extLst>
              <a:ext uri="{FF2B5EF4-FFF2-40B4-BE49-F238E27FC236}">
                <a16:creationId xmlns:a16="http://schemas.microsoft.com/office/drawing/2014/main" id="{0CA5D758-86A8-4749-9E7D-A49153613B49}"/>
              </a:ext>
            </a:extLst>
          </p:cNvPr>
          <p:cNvSpPr/>
          <p:nvPr/>
        </p:nvSpPr>
        <p:spPr>
          <a:xfrm>
            <a:off x="3847826"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1" name="직사각형 28680">
            <a:extLst>
              <a:ext uri="{FF2B5EF4-FFF2-40B4-BE49-F238E27FC236}">
                <a16:creationId xmlns:a16="http://schemas.microsoft.com/office/drawing/2014/main" id="{1EBB6FCF-0FC7-43C9-AB55-7E2A103833E5}"/>
              </a:ext>
            </a:extLst>
          </p:cNvPr>
          <p:cNvSpPr/>
          <p:nvPr/>
        </p:nvSpPr>
        <p:spPr>
          <a:xfrm>
            <a:off x="4278083"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FAB432B3-4F52-4EA2-AECD-C5B40A4EA0B0}"/>
              </a:ext>
            </a:extLst>
          </p:cNvPr>
          <p:cNvSpPr txBox="1"/>
          <p:nvPr/>
        </p:nvSpPr>
        <p:spPr>
          <a:xfrm>
            <a:off x="0" y="3083564"/>
            <a:ext cx="2963698" cy="3293209"/>
          </a:xfrm>
          <a:prstGeom prst="rect">
            <a:avLst/>
          </a:prstGeom>
          <a:noFill/>
        </p:spPr>
        <p:txBody>
          <a:bodyPr wrap="square">
            <a:spAutoFit/>
          </a:bodyPr>
          <a:lstStyle/>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endParaRPr lang="ko-KR" altLang="en-US">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A949C03-EB21-424D-BCB6-D3846F0429A2}"/>
              </a:ext>
            </a:extLst>
          </p:cNvPr>
          <p:cNvSpPr/>
          <p:nvPr/>
        </p:nvSpPr>
        <p:spPr>
          <a:xfrm>
            <a:off x="6370945"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0597093-FB1C-4E99-A914-3DD46EAF21EB}"/>
              </a:ext>
            </a:extLst>
          </p:cNvPr>
          <p:cNvSpPr/>
          <p:nvPr/>
        </p:nvSpPr>
        <p:spPr>
          <a:xfrm>
            <a:off x="6806004"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2AD8913-144F-43A2-B499-54C79270730D}"/>
              </a:ext>
            </a:extLst>
          </p:cNvPr>
          <p:cNvSpPr/>
          <p:nvPr/>
        </p:nvSpPr>
        <p:spPr>
          <a:xfrm>
            <a:off x="6370945"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71262EC-BC0B-481B-8F35-5BDE68915277}"/>
              </a:ext>
            </a:extLst>
          </p:cNvPr>
          <p:cNvSpPr/>
          <p:nvPr/>
        </p:nvSpPr>
        <p:spPr>
          <a:xfrm>
            <a:off x="6806004"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 # (2,2)</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 #(2,2)</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DB14E5C-7053-444F-AC6F-1FDEA41A5265}"/>
              </a:ext>
            </a:extLst>
          </p:cNvPr>
          <p:cNvSpPr/>
          <p:nvPr/>
        </p:nvSpPr>
        <p:spPr>
          <a:xfrm>
            <a:off x="-833883" y="3372265"/>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8228414-5C9C-43DE-8DA8-C3182B026144}"/>
              </a:ext>
            </a:extLst>
          </p:cNvPr>
          <p:cNvSpPr/>
          <p:nvPr/>
        </p:nvSpPr>
        <p:spPr>
          <a:xfrm>
            <a:off x="1983859" y="3372264"/>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9832B6C-3286-4EEE-AC93-588B3742B073}"/>
              </a:ext>
            </a:extLst>
          </p:cNvPr>
          <p:cNvSpPr/>
          <p:nvPr/>
        </p:nvSpPr>
        <p:spPr>
          <a:xfrm>
            <a:off x="4801600" y="3372263"/>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8CCB1A5-4893-4360-AF64-D54F694E45CA}"/>
              </a:ext>
            </a:extLst>
          </p:cNvPr>
          <p:cNvSpPr/>
          <p:nvPr/>
        </p:nvSpPr>
        <p:spPr>
          <a:xfrm>
            <a:off x="7619342" y="3372262"/>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B054E2A-5BDD-41F9-8C98-B1D16F1693B1}"/>
              </a:ext>
            </a:extLst>
          </p:cNvPr>
          <p:cNvSpPr/>
          <p:nvPr/>
        </p:nvSpPr>
        <p:spPr>
          <a:xfrm>
            <a:off x="-734995" y="3431885"/>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D9D358B-98CA-4C3A-B1B1-F6E1EB565A19}"/>
              </a:ext>
            </a:extLst>
          </p:cNvPr>
          <p:cNvSpPr/>
          <p:nvPr/>
        </p:nvSpPr>
        <p:spPr>
          <a:xfrm>
            <a:off x="135058" y="34318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323333-F200-411E-9940-05011DF38ECA}"/>
              </a:ext>
            </a:extLst>
          </p:cNvPr>
          <p:cNvSpPr/>
          <p:nvPr/>
        </p:nvSpPr>
        <p:spPr>
          <a:xfrm>
            <a:off x="1005109" y="343188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E893D6A-1B0F-46C6-96CF-66A11C4ECD1D}"/>
              </a:ext>
            </a:extLst>
          </p:cNvPr>
          <p:cNvSpPr/>
          <p:nvPr/>
        </p:nvSpPr>
        <p:spPr>
          <a:xfrm>
            <a:off x="-6280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DD099DC-05B4-470A-986A-5ED28BB0516F}"/>
              </a:ext>
            </a:extLst>
          </p:cNvPr>
          <p:cNvSpPr/>
          <p:nvPr/>
        </p:nvSpPr>
        <p:spPr>
          <a:xfrm>
            <a:off x="-295650" y="3496253"/>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F89A2DC-012A-4B36-A7D9-5438520F020F}"/>
              </a:ext>
            </a:extLst>
          </p:cNvPr>
          <p:cNvSpPr/>
          <p:nvPr/>
        </p:nvSpPr>
        <p:spPr>
          <a:xfrm>
            <a:off x="2420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9B8F335-90EA-4FA5-95D7-E3FA67BCE49C}"/>
              </a:ext>
            </a:extLst>
          </p:cNvPr>
          <p:cNvSpPr/>
          <p:nvPr/>
        </p:nvSpPr>
        <p:spPr>
          <a:xfrm>
            <a:off x="574401"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1083AB1-7C20-4F05-B4E5-CE34C28A71C3}"/>
              </a:ext>
            </a:extLst>
          </p:cNvPr>
          <p:cNvSpPr/>
          <p:nvPr/>
        </p:nvSpPr>
        <p:spPr>
          <a:xfrm>
            <a:off x="11141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EB3E0F7-4F39-47D8-80D6-8E366628BDF4}"/>
              </a:ext>
            </a:extLst>
          </p:cNvPr>
          <p:cNvSpPr/>
          <p:nvPr/>
        </p:nvSpPr>
        <p:spPr>
          <a:xfrm>
            <a:off x="144653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6B25EC4-5EC0-4B48-B25E-20B83809014E}"/>
              </a:ext>
            </a:extLst>
          </p:cNvPr>
          <p:cNvSpPr/>
          <p:nvPr/>
        </p:nvSpPr>
        <p:spPr>
          <a:xfrm>
            <a:off x="2078842" y="343228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45EAE54-7645-4069-AFBE-6CEEEF8868EB}"/>
              </a:ext>
            </a:extLst>
          </p:cNvPr>
          <p:cNvSpPr/>
          <p:nvPr/>
        </p:nvSpPr>
        <p:spPr>
          <a:xfrm>
            <a:off x="2948895" y="343228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49A2209-0627-4666-85F9-5631528C01E2}"/>
              </a:ext>
            </a:extLst>
          </p:cNvPr>
          <p:cNvSpPr/>
          <p:nvPr/>
        </p:nvSpPr>
        <p:spPr>
          <a:xfrm>
            <a:off x="3818946" y="3432281"/>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C8C389-5243-4D43-AA1D-33885A5312D5}"/>
              </a:ext>
            </a:extLst>
          </p:cNvPr>
          <p:cNvSpPr/>
          <p:nvPr/>
        </p:nvSpPr>
        <p:spPr>
          <a:xfrm>
            <a:off x="21857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81CB0C41-2F10-499E-A064-1A50317FC325}"/>
              </a:ext>
            </a:extLst>
          </p:cNvPr>
          <p:cNvSpPr/>
          <p:nvPr/>
        </p:nvSpPr>
        <p:spPr>
          <a:xfrm>
            <a:off x="2518187" y="349665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FEA9AFF-6F20-4380-B686-8AAFC89A8086}"/>
              </a:ext>
            </a:extLst>
          </p:cNvPr>
          <p:cNvSpPr/>
          <p:nvPr/>
        </p:nvSpPr>
        <p:spPr>
          <a:xfrm>
            <a:off x="30558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498D048A-51B0-4B07-8634-AF7BE093CA4A}"/>
              </a:ext>
            </a:extLst>
          </p:cNvPr>
          <p:cNvSpPr/>
          <p:nvPr/>
        </p:nvSpPr>
        <p:spPr>
          <a:xfrm>
            <a:off x="3388238"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D677A94-4993-46D7-876A-779FBEF28211}"/>
              </a:ext>
            </a:extLst>
          </p:cNvPr>
          <p:cNvSpPr/>
          <p:nvPr/>
        </p:nvSpPr>
        <p:spPr>
          <a:xfrm>
            <a:off x="39279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8C6D40-CAF0-47F4-B59D-15FC6213366C}"/>
              </a:ext>
            </a:extLst>
          </p:cNvPr>
          <p:cNvSpPr/>
          <p:nvPr/>
        </p:nvSpPr>
        <p:spPr>
          <a:xfrm>
            <a:off x="4260370" y="349452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543E397-CD0A-49D0-9D9D-90B6EB452D5B}"/>
              </a:ext>
            </a:extLst>
          </p:cNvPr>
          <p:cNvSpPr/>
          <p:nvPr/>
        </p:nvSpPr>
        <p:spPr>
          <a:xfrm>
            <a:off x="4889150" y="342976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D7C98E0-67CB-4A92-A687-8072309556B3}"/>
              </a:ext>
            </a:extLst>
          </p:cNvPr>
          <p:cNvSpPr/>
          <p:nvPr/>
        </p:nvSpPr>
        <p:spPr>
          <a:xfrm>
            <a:off x="5759202" y="3429758"/>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31EA39D-2A1F-412B-9896-D00380E34660}"/>
              </a:ext>
            </a:extLst>
          </p:cNvPr>
          <p:cNvSpPr/>
          <p:nvPr/>
        </p:nvSpPr>
        <p:spPr>
          <a:xfrm>
            <a:off x="6629254" y="3429756"/>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74D4EF5-FDA8-40FE-A294-28684C3CCAD0}"/>
              </a:ext>
            </a:extLst>
          </p:cNvPr>
          <p:cNvSpPr/>
          <p:nvPr/>
        </p:nvSpPr>
        <p:spPr>
          <a:xfrm>
            <a:off x="49960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D9F50266-3D34-446A-94B8-18C752CA7471}"/>
              </a:ext>
            </a:extLst>
          </p:cNvPr>
          <p:cNvSpPr/>
          <p:nvPr/>
        </p:nvSpPr>
        <p:spPr>
          <a:xfrm>
            <a:off x="5328494" y="3494127"/>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381487A-533F-4312-827C-638E0C058FD8}"/>
              </a:ext>
            </a:extLst>
          </p:cNvPr>
          <p:cNvSpPr/>
          <p:nvPr/>
        </p:nvSpPr>
        <p:spPr>
          <a:xfrm>
            <a:off x="58661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2D1D956-AE37-4B6E-BFC2-60EECDE12210}"/>
              </a:ext>
            </a:extLst>
          </p:cNvPr>
          <p:cNvSpPr/>
          <p:nvPr/>
        </p:nvSpPr>
        <p:spPr>
          <a:xfrm>
            <a:off x="6198546"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25136AF3-0314-4543-857C-A4D99DE58B50}"/>
              </a:ext>
            </a:extLst>
          </p:cNvPr>
          <p:cNvSpPr/>
          <p:nvPr/>
        </p:nvSpPr>
        <p:spPr>
          <a:xfrm>
            <a:off x="67382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BD92977-B6C0-4ADE-AC11-CC73D60719D0}"/>
              </a:ext>
            </a:extLst>
          </p:cNvPr>
          <p:cNvSpPr/>
          <p:nvPr/>
        </p:nvSpPr>
        <p:spPr>
          <a:xfrm>
            <a:off x="7070678" y="349200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625DCCDB-4EA0-4756-88D2-7E3853050599}"/>
              </a:ext>
            </a:extLst>
          </p:cNvPr>
          <p:cNvSpPr/>
          <p:nvPr/>
        </p:nvSpPr>
        <p:spPr>
          <a:xfrm>
            <a:off x="7723937" y="342900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C7EC978-DB6A-42FA-ABBF-CA437F8809E1}"/>
              </a:ext>
            </a:extLst>
          </p:cNvPr>
          <p:cNvSpPr/>
          <p:nvPr/>
        </p:nvSpPr>
        <p:spPr>
          <a:xfrm>
            <a:off x="8593989" y="342900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D4C6F-2919-40F1-BB89-CAEB5A65EC4B}"/>
              </a:ext>
            </a:extLst>
          </p:cNvPr>
          <p:cNvSpPr/>
          <p:nvPr/>
        </p:nvSpPr>
        <p:spPr>
          <a:xfrm>
            <a:off x="9464041" y="3429000"/>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1F0FA74-9748-481A-89EF-7480AD5FC841}"/>
              </a:ext>
            </a:extLst>
          </p:cNvPr>
          <p:cNvSpPr/>
          <p:nvPr/>
        </p:nvSpPr>
        <p:spPr>
          <a:xfrm>
            <a:off x="78308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B02CF85-513B-4A87-A254-0A1100C07341}"/>
              </a:ext>
            </a:extLst>
          </p:cNvPr>
          <p:cNvSpPr/>
          <p:nvPr/>
        </p:nvSpPr>
        <p:spPr>
          <a:xfrm>
            <a:off x="8163281" y="349337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C951E65-D3A4-4657-B69A-D75A9F996969}"/>
              </a:ext>
            </a:extLst>
          </p:cNvPr>
          <p:cNvSpPr/>
          <p:nvPr/>
        </p:nvSpPr>
        <p:spPr>
          <a:xfrm>
            <a:off x="87009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636B82-3F4C-41D9-B39C-4B27E249876F}"/>
              </a:ext>
            </a:extLst>
          </p:cNvPr>
          <p:cNvSpPr/>
          <p:nvPr/>
        </p:nvSpPr>
        <p:spPr>
          <a:xfrm>
            <a:off x="9033333"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2D3D85C-C7F6-4BA0-8D27-EE218F68EBF3}"/>
              </a:ext>
            </a:extLst>
          </p:cNvPr>
          <p:cNvSpPr/>
          <p:nvPr/>
        </p:nvSpPr>
        <p:spPr>
          <a:xfrm>
            <a:off x="95730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39BD35B-219E-4A3A-9992-36BBCA1BCA35}"/>
              </a:ext>
            </a:extLst>
          </p:cNvPr>
          <p:cNvSpPr/>
          <p:nvPr/>
        </p:nvSpPr>
        <p:spPr>
          <a:xfrm>
            <a:off x="9905465" y="349124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C0B95C2-A7B4-48A3-8EC3-A54C08E09833}"/>
              </a:ext>
            </a:extLst>
          </p:cNvPr>
          <p:cNvSpPr/>
          <p:nvPr/>
        </p:nvSpPr>
        <p:spPr>
          <a:xfrm>
            <a:off x="-352293"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716D27C-CD2D-4FBC-AF29-BB03034EE18F}"/>
              </a:ext>
            </a:extLst>
          </p:cNvPr>
          <p:cNvSpPr/>
          <p:nvPr/>
        </p:nvSpPr>
        <p:spPr>
          <a:xfrm>
            <a:off x="-26942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FD23A8E-F14A-47C0-8427-2A0F2CE0BD00}"/>
              </a:ext>
            </a:extLst>
          </p:cNvPr>
          <p:cNvSpPr/>
          <p:nvPr/>
        </p:nvSpPr>
        <p:spPr>
          <a:xfrm>
            <a:off x="79394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25993E-E365-4FB1-A4C0-79F20AF7815E}"/>
              </a:ext>
            </a:extLst>
          </p:cNvPr>
          <p:cNvSpPr/>
          <p:nvPr/>
        </p:nvSpPr>
        <p:spPr>
          <a:xfrm>
            <a:off x="1857302"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CFD0F0AE-0275-4C83-82B4-9D810D680BBA}"/>
              </a:ext>
            </a:extLst>
          </p:cNvPr>
          <p:cNvSpPr/>
          <p:nvPr/>
        </p:nvSpPr>
        <p:spPr>
          <a:xfrm>
            <a:off x="-18655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AA837E-1C34-45BA-ABA8-1C2B793D240F}"/>
              </a:ext>
            </a:extLst>
          </p:cNvPr>
          <p:cNvSpPr/>
          <p:nvPr/>
        </p:nvSpPr>
        <p:spPr>
          <a:xfrm>
            <a:off x="11778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6FC1BF3-66D3-4062-AB41-334596BF8F81}"/>
              </a:ext>
            </a:extLst>
          </p:cNvPr>
          <p:cNvSpPr/>
          <p:nvPr/>
        </p:nvSpPr>
        <p:spPr>
          <a:xfrm>
            <a:off x="42211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078E85B9-A21D-4C39-9289-0BAFD5A21D39}"/>
              </a:ext>
            </a:extLst>
          </p:cNvPr>
          <p:cNvSpPr/>
          <p:nvPr/>
        </p:nvSpPr>
        <p:spPr>
          <a:xfrm>
            <a:off x="-14329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1BB1DC3D-C2DD-49F7-B984-D59735E42159}"/>
              </a:ext>
            </a:extLst>
          </p:cNvPr>
          <p:cNvSpPr/>
          <p:nvPr/>
        </p:nvSpPr>
        <p:spPr>
          <a:xfrm>
            <a:off x="16379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0B13A48-6126-4C32-A7D8-3270704FCEDF}"/>
              </a:ext>
            </a:extLst>
          </p:cNvPr>
          <p:cNvSpPr/>
          <p:nvPr/>
        </p:nvSpPr>
        <p:spPr>
          <a:xfrm>
            <a:off x="4708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C231A21-BF63-4412-9E10-0D8DC46111C1}"/>
              </a:ext>
            </a:extLst>
          </p:cNvPr>
          <p:cNvSpPr/>
          <p:nvPr/>
        </p:nvSpPr>
        <p:spPr>
          <a:xfrm>
            <a:off x="86611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BF06901-D2F1-4511-A452-AEA08E03C516}"/>
              </a:ext>
            </a:extLst>
          </p:cNvPr>
          <p:cNvSpPr/>
          <p:nvPr/>
        </p:nvSpPr>
        <p:spPr>
          <a:xfrm>
            <a:off x="1170448"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B3E6364-573F-457D-8D1F-E75890929F81}"/>
              </a:ext>
            </a:extLst>
          </p:cNvPr>
          <p:cNvSpPr/>
          <p:nvPr/>
        </p:nvSpPr>
        <p:spPr>
          <a:xfrm>
            <a:off x="1474782"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85881EB2-97A0-41C1-BAF3-17E103E7E200}"/>
              </a:ext>
            </a:extLst>
          </p:cNvPr>
          <p:cNvSpPr/>
          <p:nvPr/>
        </p:nvSpPr>
        <p:spPr>
          <a:xfrm>
            <a:off x="90936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EFFB492A-2050-4BDE-88F2-0D0BE41713BF}"/>
              </a:ext>
            </a:extLst>
          </p:cNvPr>
          <p:cNvSpPr/>
          <p:nvPr/>
        </p:nvSpPr>
        <p:spPr>
          <a:xfrm>
            <a:off x="1216459"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482257D-6FA5-4BF1-A1A7-E3642903A647}"/>
              </a:ext>
            </a:extLst>
          </p:cNvPr>
          <p:cNvSpPr/>
          <p:nvPr/>
        </p:nvSpPr>
        <p:spPr>
          <a:xfrm>
            <a:off x="15235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5C2AABFB-A99B-4E15-933C-165235F78CA3}"/>
              </a:ext>
            </a:extLst>
          </p:cNvPr>
          <p:cNvSpPr/>
          <p:nvPr/>
        </p:nvSpPr>
        <p:spPr>
          <a:xfrm>
            <a:off x="191877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B0E6C73-8AAB-493E-9A52-4DDC1C1FAE19}"/>
              </a:ext>
            </a:extLst>
          </p:cNvPr>
          <p:cNvSpPr/>
          <p:nvPr/>
        </p:nvSpPr>
        <p:spPr>
          <a:xfrm>
            <a:off x="222311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40B6BE4-6BC2-4503-BBC7-52D8A056A806}"/>
              </a:ext>
            </a:extLst>
          </p:cNvPr>
          <p:cNvSpPr/>
          <p:nvPr/>
        </p:nvSpPr>
        <p:spPr>
          <a:xfrm>
            <a:off x="2527446"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417A606-C0EA-4173-8E28-731C7D07D2C8}"/>
              </a:ext>
            </a:extLst>
          </p:cNvPr>
          <p:cNvSpPr/>
          <p:nvPr/>
        </p:nvSpPr>
        <p:spPr>
          <a:xfrm>
            <a:off x="196203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D5F2278-B1F0-44B0-8CB0-83908FE374A2}"/>
              </a:ext>
            </a:extLst>
          </p:cNvPr>
          <p:cNvSpPr/>
          <p:nvPr/>
        </p:nvSpPr>
        <p:spPr>
          <a:xfrm>
            <a:off x="226912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C38F02FE-FF93-4B63-8435-BE5481B4787B}"/>
              </a:ext>
            </a:extLst>
          </p:cNvPr>
          <p:cNvSpPr/>
          <p:nvPr/>
        </p:nvSpPr>
        <p:spPr>
          <a:xfrm>
            <a:off x="2576216"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6BE65A2-4A56-4831-9569-69115C57AD5C}"/>
              </a:ext>
            </a:extLst>
          </p:cNvPr>
          <p:cNvSpPr/>
          <p:nvPr/>
        </p:nvSpPr>
        <p:spPr>
          <a:xfrm>
            <a:off x="3621252" y="496700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0B6A3046-BB4A-47ED-9C62-86FDDEBD95C6}"/>
              </a:ext>
            </a:extLst>
          </p:cNvPr>
          <p:cNvSpPr/>
          <p:nvPr/>
        </p:nvSpPr>
        <p:spPr>
          <a:xfrm>
            <a:off x="3687300"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043D235-B99D-4DD4-9C82-59DF72278917}"/>
              </a:ext>
            </a:extLst>
          </p:cNvPr>
          <p:cNvSpPr/>
          <p:nvPr/>
        </p:nvSpPr>
        <p:spPr>
          <a:xfrm>
            <a:off x="4750661"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4A7C772-8179-49C9-AFDE-87F60C764893}"/>
              </a:ext>
            </a:extLst>
          </p:cNvPr>
          <p:cNvSpPr/>
          <p:nvPr/>
        </p:nvSpPr>
        <p:spPr>
          <a:xfrm>
            <a:off x="5814023" y="502871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100FA88B-6C8A-4A3D-842A-42FBC6C48922}"/>
              </a:ext>
            </a:extLst>
          </p:cNvPr>
          <p:cNvSpPr/>
          <p:nvPr/>
        </p:nvSpPr>
        <p:spPr>
          <a:xfrm>
            <a:off x="3770171"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507681A-8AD4-488D-9F36-937857798959}"/>
              </a:ext>
            </a:extLst>
          </p:cNvPr>
          <p:cNvSpPr/>
          <p:nvPr/>
        </p:nvSpPr>
        <p:spPr>
          <a:xfrm>
            <a:off x="407450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4216A8E2-5CFF-4343-8433-E671CA5740BE}"/>
              </a:ext>
            </a:extLst>
          </p:cNvPr>
          <p:cNvSpPr/>
          <p:nvPr/>
        </p:nvSpPr>
        <p:spPr>
          <a:xfrm>
            <a:off x="437883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234CF12-10EF-4F58-8DD9-8D177E7A22F3}"/>
              </a:ext>
            </a:extLst>
          </p:cNvPr>
          <p:cNvSpPr/>
          <p:nvPr/>
        </p:nvSpPr>
        <p:spPr>
          <a:xfrm>
            <a:off x="3813422"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83FB11E-7A8D-4860-A426-D30F27FBD5F2}"/>
              </a:ext>
            </a:extLst>
          </p:cNvPr>
          <p:cNvSpPr/>
          <p:nvPr/>
        </p:nvSpPr>
        <p:spPr>
          <a:xfrm>
            <a:off x="4120515"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7B4D04C3-24AA-4BE7-8D3E-A91745B30A5D}"/>
              </a:ext>
            </a:extLst>
          </p:cNvPr>
          <p:cNvSpPr/>
          <p:nvPr/>
        </p:nvSpPr>
        <p:spPr>
          <a:xfrm>
            <a:off x="4427608"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F75415E7-F8E6-4C9C-A90B-92C348A06EFB}"/>
              </a:ext>
            </a:extLst>
          </p:cNvPr>
          <p:cNvSpPr/>
          <p:nvPr/>
        </p:nvSpPr>
        <p:spPr>
          <a:xfrm>
            <a:off x="4822835"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42D16AAD-094D-4CF2-BDE3-BB13834A5A46}"/>
              </a:ext>
            </a:extLst>
          </p:cNvPr>
          <p:cNvSpPr/>
          <p:nvPr/>
        </p:nvSpPr>
        <p:spPr>
          <a:xfrm>
            <a:off x="5127169"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57EA377C-89DA-428D-94D6-C55B626DCEFE}"/>
              </a:ext>
            </a:extLst>
          </p:cNvPr>
          <p:cNvSpPr/>
          <p:nvPr/>
        </p:nvSpPr>
        <p:spPr>
          <a:xfrm>
            <a:off x="5431503"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298CB1E-2712-4AFC-A702-CCFF619EC42D}"/>
              </a:ext>
            </a:extLst>
          </p:cNvPr>
          <p:cNvSpPr/>
          <p:nvPr/>
        </p:nvSpPr>
        <p:spPr>
          <a:xfrm>
            <a:off x="486608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703BD8C-480F-40B5-A0F4-BAC2504B4EBC}"/>
              </a:ext>
            </a:extLst>
          </p:cNvPr>
          <p:cNvSpPr/>
          <p:nvPr/>
        </p:nvSpPr>
        <p:spPr>
          <a:xfrm>
            <a:off x="5173180"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A7A7EFEC-6A75-4861-8546-A0251B203CC8}"/>
              </a:ext>
            </a:extLst>
          </p:cNvPr>
          <p:cNvSpPr/>
          <p:nvPr/>
        </p:nvSpPr>
        <p:spPr>
          <a:xfrm>
            <a:off x="5480273"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0581871F-CCA7-4E0B-9A7D-BA1069313635}"/>
              </a:ext>
            </a:extLst>
          </p:cNvPr>
          <p:cNvSpPr/>
          <p:nvPr/>
        </p:nvSpPr>
        <p:spPr>
          <a:xfrm>
            <a:off x="5875500"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27B13E8-E9BA-472B-8000-E70DD37CB63C}"/>
              </a:ext>
            </a:extLst>
          </p:cNvPr>
          <p:cNvSpPr/>
          <p:nvPr/>
        </p:nvSpPr>
        <p:spPr>
          <a:xfrm>
            <a:off x="6179834"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F886FD05-CD60-48A0-A5B6-A2F778CB85F3}"/>
              </a:ext>
            </a:extLst>
          </p:cNvPr>
          <p:cNvSpPr/>
          <p:nvPr/>
        </p:nvSpPr>
        <p:spPr>
          <a:xfrm>
            <a:off x="6484167" y="509729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D25676FA-88DD-487C-905D-22DA08BA3848}"/>
              </a:ext>
            </a:extLst>
          </p:cNvPr>
          <p:cNvSpPr/>
          <p:nvPr/>
        </p:nvSpPr>
        <p:spPr>
          <a:xfrm>
            <a:off x="5918751"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18542830-8864-4351-B6C3-747356A562AA}"/>
              </a:ext>
            </a:extLst>
          </p:cNvPr>
          <p:cNvSpPr/>
          <p:nvPr/>
        </p:nvSpPr>
        <p:spPr>
          <a:xfrm>
            <a:off x="6225844"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638B710A-9018-4589-827D-BABC5E7C055B}"/>
              </a:ext>
            </a:extLst>
          </p:cNvPr>
          <p:cNvSpPr/>
          <p:nvPr/>
        </p:nvSpPr>
        <p:spPr>
          <a:xfrm>
            <a:off x="6532937" y="515900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7ABF474-ADA4-40B4-93C6-BCF3743C2AA6}"/>
              </a:ext>
            </a:extLst>
          </p:cNvPr>
          <p:cNvSpPr/>
          <p:nvPr/>
        </p:nvSpPr>
        <p:spPr>
          <a:xfrm>
            <a:off x="7263803" y="4954402"/>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D0445C53-62A8-45F6-A0D6-201A4F6D9142}"/>
              </a:ext>
            </a:extLst>
          </p:cNvPr>
          <p:cNvSpPr/>
          <p:nvPr/>
        </p:nvSpPr>
        <p:spPr>
          <a:xfrm>
            <a:off x="7313028"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7C34C54-306E-43FF-8BBA-A2A91AFA0100}"/>
              </a:ext>
            </a:extLst>
          </p:cNvPr>
          <p:cNvSpPr/>
          <p:nvPr/>
        </p:nvSpPr>
        <p:spPr>
          <a:xfrm>
            <a:off x="8376389"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19E89F8-AF4E-400A-BE0D-BC485847763B}"/>
              </a:ext>
            </a:extLst>
          </p:cNvPr>
          <p:cNvSpPr/>
          <p:nvPr/>
        </p:nvSpPr>
        <p:spPr>
          <a:xfrm>
            <a:off x="9439751" y="5016110"/>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8E47D5B-37CF-470D-81AA-3BB492751D86}"/>
              </a:ext>
            </a:extLst>
          </p:cNvPr>
          <p:cNvSpPr/>
          <p:nvPr/>
        </p:nvSpPr>
        <p:spPr>
          <a:xfrm>
            <a:off x="7395899"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B5554566-3F59-472D-AFA5-D62771B2E28A}"/>
              </a:ext>
            </a:extLst>
          </p:cNvPr>
          <p:cNvSpPr/>
          <p:nvPr/>
        </p:nvSpPr>
        <p:spPr>
          <a:xfrm>
            <a:off x="770023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50D247C-2BAD-447C-BED7-2680D88CE9D3}"/>
              </a:ext>
            </a:extLst>
          </p:cNvPr>
          <p:cNvSpPr/>
          <p:nvPr/>
        </p:nvSpPr>
        <p:spPr>
          <a:xfrm>
            <a:off x="800456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699783F0-C501-4306-AE51-0E1A28DFE438}"/>
              </a:ext>
            </a:extLst>
          </p:cNvPr>
          <p:cNvSpPr/>
          <p:nvPr/>
        </p:nvSpPr>
        <p:spPr>
          <a:xfrm>
            <a:off x="7439150"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904A7BC8-BC71-449A-B99D-2CCB4FFD5A95}"/>
              </a:ext>
            </a:extLst>
          </p:cNvPr>
          <p:cNvSpPr/>
          <p:nvPr/>
        </p:nvSpPr>
        <p:spPr>
          <a:xfrm>
            <a:off x="7746243"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C3728D0D-EE01-4C86-9DCD-E6AB58117A8A}"/>
              </a:ext>
            </a:extLst>
          </p:cNvPr>
          <p:cNvSpPr/>
          <p:nvPr/>
        </p:nvSpPr>
        <p:spPr>
          <a:xfrm>
            <a:off x="8053336"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B36B9638-92CE-4B79-8F58-8DAF14EB907F}"/>
              </a:ext>
            </a:extLst>
          </p:cNvPr>
          <p:cNvSpPr/>
          <p:nvPr/>
        </p:nvSpPr>
        <p:spPr>
          <a:xfrm>
            <a:off x="8448563"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71DD0DE1-4EA0-45F8-A92B-9737EAB6BFC1}"/>
              </a:ext>
            </a:extLst>
          </p:cNvPr>
          <p:cNvSpPr/>
          <p:nvPr/>
        </p:nvSpPr>
        <p:spPr>
          <a:xfrm>
            <a:off x="8752897"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3E23819-F920-4EBF-9865-7AC75611CDD8}"/>
              </a:ext>
            </a:extLst>
          </p:cNvPr>
          <p:cNvSpPr/>
          <p:nvPr/>
        </p:nvSpPr>
        <p:spPr>
          <a:xfrm>
            <a:off x="9057231"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729F2B0D-FE0A-4443-8B81-0C213B08E779}"/>
              </a:ext>
            </a:extLst>
          </p:cNvPr>
          <p:cNvSpPr/>
          <p:nvPr/>
        </p:nvSpPr>
        <p:spPr>
          <a:xfrm>
            <a:off x="849181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89E60BD5-1632-4DE9-9677-B79AE53E4A1E}"/>
              </a:ext>
            </a:extLst>
          </p:cNvPr>
          <p:cNvSpPr/>
          <p:nvPr/>
        </p:nvSpPr>
        <p:spPr>
          <a:xfrm>
            <a:off x="8798908"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47FACD9D-CA82-4943-8D86-F162A4FD3DB2}"/>
              </a:ext>
            </a:extLst>
          </p:cNvPr>
          <p:cNvSpPr/>
          <p:nvPr/>
        </p:nvSpPr>
        <p:spPr>
          <a:xfrm>
            <a:off x="9106001"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9E203085-6E3B-4CB1-9EAE-8933A402ED44}"/>
              </a:ext>
            </a:extLst>
          </p:cNvPr>
          <p:cNvSpPr/>
          <p:nvPr/>
        </p:nvSpPr>
        <p:spPr>
          <a:xfrm>
            <a:off x="9501228"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94A945E-CDF5-4117-81F8-20A7CC18FE35}"/>
              </a:ext>
            </a:extLst>
          </p:cNvPr>
          <p:cNvSpPr/>
          <p:nvPr/>
        </p:nvSpPr>
        <p:spPr>
          <a:xfrm>
            <a:off x="9805562"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F784737-57E8-4669-A5E8-68493786297B}"/>
              </a:ext>
            </a:extLst>
          </p:cNvPr>
          <p:cNvSpPr/>
          <p:nvPr/>
        </p:nvSpPr>
        <p:spPr>
          <a:xfrm>
            <a:off x="10109896" y="5084694"/>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BA197AD0-CB24-4860-BB6F-2001A9D0A28B}"/>
              </a:ext>
            </a:extLst>
          </p:cNvPr>
          <p:cNvSpPr/>
          <p:nvPr/>
        </p:nvSpPr>
        <p:spPr>
          <a:xfrm>
            <a:off x="9544479"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CF8EDD1F-AF40-42FC-AECF-E09DD507FC0E}"/>
              </a:ext>
            </a:extLst>
          </p:cNvPr>
          <p:cNvSpPr/>
          <p:nvPr/>
        </p:nvSpPr>
        <p:spPr>
          <a:xfrm>
            <a:off x="9851572"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89C4D4A-47F9-403C-B823-33D8015F7A76}"/>
              </a:ext>
            </a:extLst>
          </p:cNvPr>
          <p:cNvSpPr/>
          <p:nvPr/>
        </p:nvSpPr>
        <p:spPr>
          <a:xfrm>
            <a:off x="10158665" y="5146402"/>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416751" y="3289135"/>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120</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160</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280</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150</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170</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90</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-28</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86" name="TextBox 285">
            <a:extLst>
              <a:ext uri="{FF2B5EF4-FFF2-40B4-BE49-F238E27FC236}">
                <a16:creationId xmlns:a16="http://schemas.microsoft.com/office/drawing/2014/main" id="{0065EDB3-8405-4459-BCE3-747D7FF02519}"/>
              </a:ext>
            </a:extLst>
          </p:cNvPr>
          <p:cNvSpPr txBox="1"/>
          <p:nvPr/>
        </p:nvSpPr>
        <p:spPr>
          <a:xfrm>
            <a:off x="1542225" y="4497690"/>
            <a:ext cx="2537623" cy="2308324"/>
          </a:xfrm>
          <a:prstGeom prst="rect">
            <a:avLst/>
          </a:prstGeom>
          <a:noFill/>
        </p:spPr>
        <p:txBody>
          <a:bodyPr wrap="square">
            <a:spAutoFit/>
          </a:bodyPr>
          <a:lstStyle/>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p>
        </p:txBody>
      </p:sp>
    </p:spTree>
    <p:extLst>
      <p:ext uri="{BB962C8B-B14F-4D97-AF65-F5344CB8AC3E}">
        <p14:creationId xmlns:p14="http://schemas.microsoft.com/office/powerpoint/2010/main" val="37641833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Tree>
    <p:extLst>
      <p:ext uri="{BB962C8B-B14F-4D97-AF65-F5344CB8AC3E}">
        <p14:creationId xmlns:p14="http://schemas.microsoft.com/office/powerpoint/2010/main" val="142805155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
        <p:nvSpPr>
          <p:cNvPr id="2" name="TextBox 1">
            <a:extLst>
              <a:ext uri="{FF2B5EF4-FFF2-40B4-BE49-F238E27FC236}">
                <a16:creationId xmlns:a16="http://schemas.microsoft.com/office/drawing/2014/main" id="{588FE34F-F963-44A4-8D1E-42C4FBB17D19}"/>
              </a:ext>
            </a:extLst>
          </p:cNvPr>
          <p:cNvSpPr txBox="1"/>
          <p:nvPr/>
        </p:nvSpPr>
        <p:spPr>
          <a:xfrm>
            <a:off x="645065" y="3248902"/>
            <a:ext cx="2288796"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64864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160604" y="37755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213551" y="387774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894222" y="388159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570469" y="387774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133317" y="384394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770650" y="44679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133983" y="38371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446461"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827392" y="415595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143955" y="449208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FD88B3AF-ADED-4995-B72F-B64027BA6B78}"/>
              </a:ext>
            </a:extLst>
          </p:cNvPr>
          <p:cNvSpPr txBox="1"/>
          <p:nvPr/>
        </p:nvSpPr>
        <p:spPr>
          <a:xfrm>
            <a:off x="152659" y="426125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,3,1)</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F83378C5-D4BB-40DB-9B97-E37C266E1890}"/>
              </a:ext>
            </a:extLst>
          </p:cNvPr>
          <p:cNvSpPr txBox="1"/>
          <p:nvPr/>
        </p:nvSpPr>
        <p:spPr>
          <a:xfrm>
            <a:off x="152658" y="4746952"/>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701164" y="2862829"/>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4CA523EB-AC75-4D25-B986-7A14BC7DB50F}"/>
              </a:ext>
            </a:extLst>
          </p:cNvPr>
          <p:cNvSpPr/>
          <p:nvPr/>
        </p:nvSpPr>
        <p:spPr>
          <a:xfrm>
            <a:off x="748902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1E6963E-0577-4B52-A36A-8C18A9B71F6B}"/>
              </a:ext>
            </a:extLst>
          </p:cNvPr>
          <p:cNvSpPr/>
          <p:nvPr/>
        </p:nvSpPr>
        <p:spPr>
          <a:xfrm>
            <a:off x="7487862"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60D6C65-6F66-404F-9C2F-637A97B6C30B}"/>
              </a:ext>
            </a:extLst>
          </p:cNvPr>
          <p:cNvSpPr/>
          <p:nvPr/>
        </p:nvSpPr>
        <p:spPr>
          <a:xfrm>
            <a:off x="7904551"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2921299-E314-44C6-8D18-3C0F45F9DAEB}"/>
              </a:ext>
            </a:extLst>
          </p:cNvPr>
          <p:cNvSpPr/>
          <p:nvPr/>
        </p:nvSpPr>
        <p:spPr>
          <a:xfrm>
            <a:off x="8321240"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4A044D8-ACDE-4540-9B95-5DE8E67DC7F4}"/>
              </a:ext>
            </a:extLst>
          </p:cNvPr>
          <p:cNvSpPr/>
          <p:nvPr/>
        </p:nvSpPr>
        <p:spPr>
          <a:xfrm>
            <a:off x="7487862"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ACD35E4-7A5B-4AFB-95C6-49FFBB8D6C8E}"/>
              </a:ext>
            </a:extLst>
          </p:cNvPr>
          <p:cNvSpPr/>
          <p:nvPr/>
        </p:nvSpPr>
        <p:spPr>
          <a:xfrm>
            <a:off x="7904551"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98288FA-AFF4-4938-AD07-4465B1DBD8B4}"/>
              </a:ext>
            </a:extLst>
          </p:cNvPr>
          <p:cNvSpPr/>
          <p:nvPr/>
        </p:nvSpPr>
        <p:spPr>
          <a:xfrm>
            <a:off x="8321240"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B879639-D670-4F3B-B745-4C1AA52C2403}"/>
              </a:ext>
            </a:extLst>
          </p:cNvPr>
          <p:cNvSpPr/>
          <p:nvPr/>
        </p:nvSpPr>
        <p:spPr>
          <a:xfrm>
            <a:off x="7904551"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42FAB91-6091-4542-9C36-AE8FB26C103E}"/>
              </a:ext>
            </a:extLst>
          </p:cNvPr>
          <p:cNvSpPr/>
          <p:nvPr/>
        </p:nvSpPr>
        <p:spPr>
          <a:xfrm>
            <a:off x="8321240"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90E7E7A0-912B-4F4D-B4DD-6439B3AA571E}"/>
              </a:ext>
            </a:extLst>
          </p:cNvPr>
          <p:cNvSpPr txBox="1"/>
          <p:nvPr/>
        </p:nvSpPr>
        <p:spPr>
          <a:xfrm>
            <a:off x="7466440" y="35733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4087784-8232-41F1-B400-FF66875AD063}"/>
              </a:ext>
            </a:extLst>
          </p:cNvPr>
          <p:cNvSpPr txBox="1"/>
          <p:nvPr/>
        </p:nvSpPr>
        <p:spPr>
          <a:xfrm>
            <a:off x="7906570" y="313579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1" y="4085486"/>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41857" y="5278026"/>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2ED5AA61-300D-4C21-8DEC-97312C491514}"/>
              </a:ext>
            </a:extLst>
          </p:cNvPr>
          <p:cNvSpPr txBox="1"/>
          <p:nvPr/>
        </p:nvSpPr>
        <p:spPr>
          <a:xfrm>
            <a:off x="752671" y="444543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D09CFEC5-D356-4AC6-9AA1-0CFF9851269A}"/>
              </a:ext>
            </a:extLst>
          </p:cNvPr>
          <p:cNvSpPr txBox="1"/>
          <p:nvPr/>
        </p:nvSpPr>
        <p:spPr>
          <a:xfrm>
            <a:off x="741857" y="4765960"/>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r>
              <a:rPr lang="en-US" altLang="ko-KR" sz="2400">
                <a:solidFill>
                  <a:srgbClr val="FF0000"/>
                </a:solidFill>
                <a:latin typeface="Consolas" panose="020B0609020204030204" pitchFamily="49" charset="0"/>
              </a:rPr>
              <a:t>3</a:t>
            </a:r>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80" name="TextBox 79">
            <a:extLst>
              <a:ext uri="{FF2B5EF4-FFF2-40B4-BE49-F238E27FC236}">
                <a16:creationId xmlns:a16="http://schemas.microsoft.com/office/drawing/2014/main" id="{3A0BEDD8-D5E7-4A46-B6B2-8F3D86DE183C}"/>
              </a:ext>
            </a:extLst>
          </p:cNvPr>
          <p:cNvSpPr txBox="1"/>
          <p:nvPr/>
        </p:nvSpPr>
        <p:spPr>
          <a:xfrm>
            <a:off x="741857" y="561518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r>
              <a:rPr lang="en-US" altLang="ko-KR" sz="2400">
                <a:solidFill>
                  <a:srgbClr val="FF0000"/>
                </a:solidFill>
                <a:latin typeface="Consolas" panose="020B0609020204030204" pitchFamily="49" charset="0"/>
              </a:rPr>
              <a:t>2</a:t>
            </a: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1508954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85510" y="5811482"/>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5112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527176" y="291302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538111" y="4767898"/>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 [ [ [4], [3] ], [[2],[1]] ] ],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84753" y="2446081"/>
            <a:ext cx="1531188"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(1,1,1,1)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3935704" y="2786606"/>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4578099" y="278660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3935704" y="342900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4578099" y="3428999"/>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8366120-EA3A-4075-BC0C-7DFF3C1FB4F7}"/>
              </a:ext>
            </a:extLst>
          </p:cNvPr>
          <p:cNvGrpSpPr/>
          <p:nvPr/>
        </p:nvGrpSpPr>
        <p:grpSpPr>
          <a:xfrm>
            <a:off x="3935704" y="2776786"/>
            <a:ext cx="1284790" cy="1284790"/>
            <a:chOff x="5799103" y="2786604"/>
            <a:chExt cx="1284790" cy="1284790"/>
          </a:xfrm>
        </p:grpSpPr>
        <p:sp>
          <p:nvSpPr>
            <p:cNvPr id="10" name="직사각형 9">
              <a:extLst>
                <a:ext uri="{FF2B5EF4-FFF2-40B4-BE49-F238E27FC236}">
                  <a16:creationId xmlns:a16="http://schemas.microsoft.com/office/drawing/2014/main" id="{39E3B872-B8C9-4119-AD3C-9A69DB776FC3}"/>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D9A4780-B827-453E-9565-4F5153643C89}"/>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C3A78F3-0C20-43B5-8FE5-D6FD64100D2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DDFF829-3753-4617-9441-86A8EBF1D472}"/>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0876671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48" name="그룹 47">
            <a:extLst>
              <a:ext uri="{FF2B5EF4-FFF2-40B4-BE49-F238E27FC236}">
                <a16:creationId xmlns:a16="http://schemas.microsoft.com/office/drawing/2014/main" id="{836172BD-26DA-42EC-9B8F-CB7715BFD0D6}"/>
              </a:ext>
            </a:extLst>
          </p:cNvPr>
          <p:cNvGrpSpPr/>
          <p:nvPr/>
        </p:nvGrpSpPr>
        <p:grpSpPr>
          <a:xfrm>
            <a:off x="3757211" y="4829262"/>
            <a:ext cx="958411" cy="947595"/>
            <a:chOff x="5799103" y="2786604"/>
            <a:chExt cx="1284790" cy="1284790"/>
          </a:xfrm>
        </p:grpSpPr>
        <p:sp>
          <p:nvSpPr>
            <p:cNvPr id="49" name="직사각형 48">
              <a:extLst>
                <a:ext uri="{FF2B5EF4-FFF2-40B4-BE49-F238E27FC236}">
                  <a16:creationId xmlns:a16="http://schemas.microsoft.com/office/drawing/2014/main" id="{27B81961-BE04-4DA2-A271-4AAF11A5E2F5}"/>
                </a:ext>
              </a:extLst>
            </p:cNvPr>
            <p:cNvSpPr/>
            <p:nvPr/>
          </p:nvSpPr>
          <p:spPr>
            <a:xfrm>
              <a:off x="5799103" y="2786605"/>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E88B08F-798E-4C2F-803C-83EA1CB8D365}"/>
                </a:ext>
              </a:extLst>
            </p:cNvPr>
            <p:cNvSpPr/>
            <p:nvPr/>
          </p:nvSpPr>
          <p:spPr>
            <a:xfrm>
              <a:off x="6441498" y="2786604"/>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71737-7D35-43A2-85C7-4AF653514BD0}"/>
                </a:ext>
              </a:extLst>
            </p:cNvPr>
            <p:cNvSpPr/>
            <p:nvPr/>
          </p:nvSpPr>
          <p:spPr>
            <a:xfrm>
              <a:off x="5799103" y="3428999"/>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20B632-CFDD-443B-A57C-C1711F872497}"/>
                </a:ext>
              </a:extLst>
            </p:cNvPr>
            <p:cNvSpPr/>
            <p:nvPr/>
          </p:nvSpPr>
          <p:spPr>
            <a:xfrm>
              <a:off x="6441498" y="3428998"/>
              <a:ext cx="642395" cy="64239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40DE46C-3666-408D-921F-4821E2C71CB4}"/>
              </a:ext>
            </a:extLst>
          </p:cNvPr>
          <p:cNvSpPr/>
          <p:nvPr/>
        </p:nvSpPr>
        <p:spPr>
          <a:xfrm>
            <a:off x="1115391" y="3902793"/>
            <a:ext cx="241118" cy="2411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3420365" y="4235766"/>
            <a:ext cx="54538" cy="545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356509" y="3902793"/>
            <a:ext cx="2063855"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105343" y="3902793"/>
            <a:ext cx="2315022" cy="360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105343" y="4143911"/>
            <a:ext cx="2315022"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356509" y="4143911"/>
            <a:ext cx="2063855" cy="1191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0" name="직사각형 359">
            <a:extLst>
              <a:ext uri="{FF2B5EF4-FFF2-40B4-BE49-F238E27FC236}">
                <a16:creationId xmlns:a16="http://schemas.microsoft.com/office/drawing/2014/main" id="{89F80B3D-D7AD-48F1-A44C-6A7A1BBC3126}"/>
              </a:ext>
            </a:extLst>
          </p:cNvPr>
          <p:cNvSpPr/>
          <p:nvPr/>
        </p:nvSpPr>
        <p:spPr>
          <a:xfrm>
            <a:off x="4487245" y="238795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4577908" y="249729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4692949" y="2605307"/>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4783611" y="2714649"/>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4878241" y="282050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4968903" y="292984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5083944" y="3037850"/>
            <a:ext cx="540471" cy="540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5174607" y="3147192"/>
            <a:ext cx="540471" cy="5404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5265081" y="3255120"/>
            <a:ext cx="836838" cy="867163"/>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5668949" y="3685619"/>
            <a:ext cx="836838" cy="867163"/>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61133"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400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26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654672" y="59404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69FF25A1-29FB-49E8-99E5-0A73A91950A4}"/>
              </a:ext>
            </a:extLst>
          </p:cNvPr>
          <p:cNvSpPr txBox="1"/>
          <p:nvPr/>
        </p:nvSpPr>
        <p:spPr>
          <a:xfrm>
            <a:off x="1409279" y="5086603"/>
            <a:ext cx="8787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6</a:t>
            </a:r>
          </a:p>
        </p:txBody>
      </p:sp>
      <p:sp>
        <p:nvSpPr>
          <p:cNvPr id="125" name="TextBox 124">
            <a:extLst>
              <a:ext uri="{FF2B5EF4-FFF2-40B4-BE49-F238E27FC236}">
                <a16:creationId xmlns:a16="http://schemas.microsoft.com/office/drawing/2014/main" id="{98DC4837-1029-4206-9224-2F08C84F31D0}"/>
              </a:ext>
            </a:extLst>
          </p:cNvPr>
          <p:cNvSpPr txBox="1"/>
          <p:nvPr/>
        </p:nvSpPr>
        <p:spPr>
          <a:xfrm>
            <a:off x="2524099" y="4595654"/>
            <a:ext cx="1112805"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(1,28,28, 6)</a:t>
            </a:r>
          </a:p>
        </p:txBody>
      </p:sp>
      <p:sp>
        <p:nvSpPr>
          <p:cNvPr id="126" name="TextBox 125">
            <a:extLst>
              <a:ext uri="{FF2B5EF4-FFF2-40B4-BE49-F238E27FC236}">
                <a16:creationId xmlns:a16="http://schemas.microsoft.com/office/drawing/2014/main" id="{CA97B476-3DCA-4EF8-8E16-226E0DE79B79}"/>
              </a:ext>
            </a:extLst>
          </p:cNvPr>
          <p:cNvSpPr txBox="1"/>
          <p:nvPr/>
        </p:nvSpPr>
        <p:spPr>
          <a:xfrm>
            <a:off x="4061802" y="4287091"/>
            <a:ext cx="104227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(1,14,14, 6)</a:t>
            </a:r>
          </a:p>
        </p:txBody>
      </p:sp>
      <p:sp>
        <p:nvSpPr>
          <p:cNvPr id="127" name="TextBox 126">
            <a:extLst>
              <a:ext uri="{FF2B5EF4-FFF2-40B4-BE49-F238E27FC236}">
                <a16:creationId xmlns:a16="http://schemas.microsoft.com/office/drawing/2014/main" id="{3DFCF02C-0B5C-4920-9486-FE4FF5264915}"/>
              </a:ext>
            </a:extLst>
          </p:cNvPr>
          <p:cNvSpPr txBox="1"/>
          <p:nvPr/>
        </p:nvSpPr>
        <p:spPr>
          <a:xfrm>
            <a:off x="5502985" y="4510857"/>
            <a:ext cx="111921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(1,10,10, 16)</a:t>
            </a:r>
          </a:p>
        </p:txBody>
      </p:sp>
      <p:sp>
        <p:nvSpPr>
          <p:cNvPr id="130" name="TextBox 129">
            <a:extLst>
              <a:ext uri="{FF2B5EF4-FFF2-40B4-BE49-F238E27FC236}">
                <a16:creationId xmlns:a16="http://schemas.microsoft.com/office/drawing/2014/main" id="{50141363-90FA-4DAB-B8B0-2E27AA7C12BC}"/>
              </a:ext>
            </a:extLst>
          </p:cNvPr>
          <p:cNvSpPr txBox="1"/>
          <p:nvPr/>
        </p:nvSpPr>
        <p:spPr>
          <a:xfrm>
            <a:off x="4726654" y="5022718"/>
            <a:ext cx="95571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필터수</a:t>
            </a:r>
            <a:r>
              <a:rPr lang="en-US" altLang="ko-KR" sz="1400">
                <a:solidFill>
                  <a:schemeClr val="tx1"/>
                </a:solidFill>
                <a:latin typeface="고도 M" panose="02000503000000020004" pitchFamily="2" charset="-127"/>
                <a:ea typeface="고도 M" panose="02000503000000020004" pitchFamily="2" charset="-127"/>
              </a:rPr>
              <a:t>: 16</a:t>
            </a:r>
          </a:p>
        </p:txBody>
      </p:sp>
      <p:sp>
        <p:nvSpPr>
          <p:cNvPr id="131" name="TextBox 130">
            <a:extLst>
              <a:ext uri="{FF2B5EF4-FFF2-40B4-BE49-F238E27FC236}">
                <a16:creationId xmlns:a16="http://schemas.microsoft.com/office/drawing/2014/main" id="{C7C4DD33-5A9D-4D45-812C-4DD27CA084B1}"/>
              </a:ext>
            </a:extLst>
          </p:cNvPr>
          <p:cNvSpPr txBox="1"/>
          <p:nvPr/>
        </p:nvSpPr>
        <p:spPr>
          <a:xfrm>
            <a:off x="6821263" y="4610729"/>
            <a:ext cx="96532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(1,5,5, 16)</a:t>
            </a:r>
          </a:p>
        </p:txBody>
      </p:sp>
      <p:sp>
        <p:nvSpPr>
          <p:cNvPr id="132" name="TextBox 131">
            <a:extLst>
              <a:ext uri="{FF2B5EF4-FFF2-40B4-BE49-F238E27FC236}">
                <a16:creationId xmlns:a16="http://schemas.microsoft.com/office/drawing/2014/main" id="{4569C6DA-60D7-4920-B4D8-6515DFDB796C}"/>
              </a:ext>
            </a:extLst>
          </p:cNvPr>
          <p:cNvSpPr txBox="1"/>
          <p:nvPr/>
        </p:nvSpPr>
        <p:spPr>
          <a:xfrm>
            <a:off x="6836021" y="5237473"/>
            <a:ext cx="2133918" cy="738664"/>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(m,n) =&gt; ( 1, 400 )</a:t>
            </a:r>
          </a:p>
          <a:p>
            <a:pPr algn="l"/>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( 400, 84 )</a:t>
            </a:r>
          </a:p>
        </p:txBody>
      </p:sp>
      <p:sp>
        <p:nvSpPr>
          <p:cNvPr id="133" name="TextBox 132">
            <a:extLst>
              <a:ext uri="{FF2B5EF4-FFF2-40B4-BE49-F238E27FC236}">
                <a16:creationId xmlns:a16="http://schemas.microsoft.com/office/drawing/2014/main" id="{CD2FC46A-5692-47A4-A548-D6922C52D8D8}"/>
              </a:ext>
            </a:extLst>
          </p:cNvPr>
          <p:cNvSpPr txBox="1"/>
          <p:nvPr/>
        </p:nvSpPr>
        <p:spPr>
          <a:xfrm>
            <a:off x="8370069" y="4214758"/>
            <a:ext cx="203453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뉴런수</a:t>
            </a:r>
            <a:r>
              <a:rPr lang="en-US" altLang="ko-KR" sz="1400">
                <a:solidFill>
                  <a:schemeClr val="tx1"/>
                </a:solidFill>
                <a:latin typeface="고도 M" panose="02000503000000020004" pitchFamily="2" charset="-127"/>
                <a:ea typeface="고도 M" panose="02000503000000020004" pitchFamily="2" charset="-127"/>
              </a:rPr>
              <a:t>) =&gt; ( 1, 84 )</a:t>
            </a:r>
          </a:p>
          <a:p>
            <a:pPr algn="l"/>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입력</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출력</a:t>
            </a:r>
            <a:r>
              <a:rPr lang="en-US" altLang="ko-KR" sz="1400">
                <a:solidFill>
                  <a:schemeClr val="tx1"/>
                </a:solidFill>
                <a:latin typeface="고도 M" panose="02000503000000020004" pitchFamily="2" charset="-127"/>
                <a:ea typeface="고도 M" panose="02000503000000020004" pitchFamily="2" charset="-127"/>
              </a:rPr>
              <a:t>) =&gt; ( 84, 26)</a:t>
            </a:r>
          </a:p>
        </p:txBody>
      </p:sp>
    </p:spTree>
    <p:extLst>
      <p:ext uri="{BB962C8B-B14F-4D97-AF65-F5344CB8AC3E}">
        <p14:creationId xmlns:p14="http://schemas.microsoft.com/office/powerpoint/2010/main" val="15157933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088378" y="2906100"/>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088378" y="2906100"/>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E024C8-EC47-45FA-9822-164C57FC342B}"/>
                  </a:ext>
                </a:extLst>
              </p:cNvPr>
              <p:cNvSpPr txBox="1"/>
              <p:nvPr/>
            </p:nvSpPr>
            <p:spPr>
              <a:xfrm>
                <a:off x="1088378" y="3988028"/>
                <a:ext cx="132042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33E024C8-EC47-45FA-9822-164C57FC342B}"/>
                  </a:ext>
                </a:extLst>
              </p:cNvPr>
              <p:cNvSpPr txBox="1">
                <a:spLocks noRot="1" noChangeAspect="1" noMove="1" noResize="1" noEditPoints="1" noAdjustHandles="1" noChangeArrowheads="1" noChangeShapeType="1" noTextEdit="1"/>
              </p:cNvSpPr>
              <p:nvPr/>
            </p:nvSpPr>
            <p:spPr>
              <a:xfrm>
                <a:off x="1088378" y="3988028"/>
                <a:ext cx="1320425" cy="369332"/>
              </a:xfrm>
              <a:prstGeom prst="rect">
                <a:avLst/>
              </a:prstGeom>
              <a:blipFill>
                <a:blip r:embed="rId5"/>
                <a:stretch>
                  <a:fillRect r="-4167" b="-34426"/>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91DCE1C9-1539-4EF1-A86E-E388E8DB4E1E}"/>
              </a:ext>
            </a:extLst>
          </p:cNvPr>
          <p:cNvSpPr/>
          <p:nvPr/>
        </p:nvSpPr>
        <p:spPr>
          <a:xfrm>
            <a:off x="6950562" y="3708088"/>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9C52E1A9-5221-45B3-9096-304812399723}"/>
              </a:ext>
            </a:extLst>
          </p:cNvPr>
          <p:cNvCxnSpPr>
            <a:cxnSpLocks/>
          </p:cNvCxnSpPr>
          <p:nvPr/>
        </p:nvCxnSpPr>
        <p:spPr>
          <a:xfrm flipH="1">
            <a:off x="6773852" y="3020032"/>
            <a:ext cx="471225" cy="14305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835095D3-EBF4-4AD9-9852-16DB4EB9E1A7}"/>
              </a:ext>
            </a:extLst>
          </p:cNvPr>
          <p:cNvCxnSpPr>
            <a:cxnSpLocks/>
          </p:cNvCxnSpPr>
          <p:nvPr/>
        </p:nvCxnSpPr>
        <p:spPr>
          <a:xfrm flipH="1">
            <a:off x="6667965" y="2592961"/>
            <a:ext cx="1475854" cy="70683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CA0256D6-C00E-4554-821F-F9794FFB0501}"/>
              </a:ext>
            </a:extLst>
          </p:cNvPr>
          <p:cNvSpPr/>
          <p:nvPr/>
        </p:nvSpPr>
        <p:spPr>
          <a:xfrm>
            <a:off x="7405892" y="2877042"/>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C266D58-016D-4466-A8A8-09B6457C60E4}"/>
              </a:ext>
            </a:extLst>
          </p:cNvPr>
          <p:cNvSpPr/>
          <p:nvPr/>
        </p:nvSpPr>
        <p:spPr>
          <a:xfrm>
            <a:off x="8291782" y="2810949"/>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연결선 17">
            <a:extLst>
              <a:ext uri="{FF2B5EF4-FFF2-40B4-BE49-F238E27FC236}">
                <a16:creationId xmlns:a16="http://schemas.microsoft.com/office/drawing/2014/main" id="{7C189359-A10E-46FC-BC79-F93968A1A3FE}"/>
              </a:ext>
            </a:extLst>
          </p:cNvPr>
          <p:cNvCxnSpPr>
            <a:cxnSpLocks/>
          </p:cNvCxnSpPr>
          <p:nvPr/>
        </p:nvCxnSpPr>
        <p:spPr>
          <a:xfrm flipH="1">
            <a:off x="7070485" y="2846436"/>
            <a:ext cx="1817353"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id="{F3CF87F2-8FA4-40B1-9A9C-948F21CF2C6C}"/>
              </a:ext>
            </a:extLst>
          </p:cNvPr>
          <p:cNvSpPr/>
          <p:nvPr/>
        </p:nvSpPr>
        <p:spPr>
          <a:xfrm>
            <a:off x="6583818" y="4526327"/>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23A804F-A55A-4169-8295-A6C976974308}"/>
              </a:ext>
            </a:extLst>
          </p:cNvPr>
          <p:cNvCxnSpPr>
            <a:cxnSpLocks/>
          </p:cNvCxnSpPr>
          <p:nvPr/>
        </p:nvCxnSpPr>
        <p:spPr>
          <a:xfrm flipH="1">
            <a:off x="6035925" y="4100785"/>
            <a:ext cx="1127810" cy="106392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42BE6B5F-BF59-499E-9DE2-A7EEEB8CB02E}"/>
              </a:ext>
            </a:extLst>
          </p:cNvPr>
          <p:cNvSpPr/>
          <p:nvPr/>
        </p:nvSpPr>
        <p:spPr>
          <a:xfrm>
            <a:off x="5690682" y="4681666"/>
            <a:ext cx="84147" cy="89757"/>
          </a:xfrm>
          <a:prstGeom prst="ellipse">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E88A5B32-2699-4E4A-90D4-526CD6548171}"/>
              </a:ext>
            </a:extLst>
          </p:cNvPr>
          <p:cNvCxnSpPr>
            <a:cxnSpLocks/>
          </p:cNvCxnSpPr>
          <p:nvPr/>
        </p:nvCxnSpPr>
        <p:spPr>
          <a:xfrm flipH="1">
            <a:off x="5175283" y="4723474"/>
            <a:ext cx="1817352" cy="1878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3478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69103" y="392467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B35610BD-6E3C-4EB2-A2D0-60AF8A7188CC}"/>
              </a:ext>
            </a:extLst>
          </p:cNvPr>
          <p:cNvSpPr txBox="1"/>
          <p:nvPr/>
        </p:nvSpPr>
        <p:spPr>
          <a:xfrm>
            <a:off x="6165223" y="4621107"/>
            <a:ext cx="94448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(32,14,14,10)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D915C01F-8D20-4274-A32C-DB5927A5D3BF}"/>
              </a:ext>
            </a:extLst>
          </p:cNvPr>
          <p:cNvSpPr txBox="1"/>
          <p:nvPr/>
        </p:nvSpPr>
        <p:spPr>
          <a:xfrm>
            <a:off x="6820548" y="4962169"/>
            <a:ext cx="809837"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(128,1960)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CD72560D-4155-4366-8CCC-A90CEF8FE045}"/>
              </a:ext>
            </a:extLst>
          </p:cNvPr>
          <p:cNvSpPr txBox="1"/>
          <p:nvPr/>
        </p:nvSpPr>
        <p:spPr>
          <a:xfrm>
            <a:off x="7390324" y="5201433"/>
            <a:ext cx="85151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5083B0DC-0A39-40BD-808F-B569C0B54789}"/>
              </a:ext>
            </a:extLst>
          </p:cNvPr>
          <p:cNvSpPr txBox="1"/>
          <p:nvPr/>
        </p:nvSpPr>
        <p:spPr>
          <a:xfrm>
            <a:off x="8397467" y="4952017"/>
            <a:ext cx="65594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a:t>
            </a:r>
            <a:r>
              <a:rPr lang="en-US" altLang="ko-KR" sz="1200">
                <a:solidFill>
                  <a:srgbClr val="000000"/>
                </a:solidFill>
                <a:latin typeface="Consolas" panose="020B0609020204030204" pitchFamily="49" charset="0"/>
              </a:rPr>
              <a:t>encoded))</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277578" y="5171978"/>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
        <p:nvSpPr>
          <p:cNvPr id="2" name="화살표: 오른쪽 1">
            <a:extLst>
              <a:ext uri="{FF2B5EF4-FFF2-40B4-BE49-F238E27FC236}">
                <a16:creationId xmlns:a16="http://schemas.microsoft.com/office/drawing/2014/main" id="{4DE39EF9-47C1-4E05-BBDB-A48F057AED1C}"/>
              </a:ext>
            </a:extLst>
          </p:cNvPr>
          <p:cNvSpPr/>
          <p:nvPr/>
        </p:nvSpPr>
        <p:spPr>
          <a:xfrm>
            <a:off x="2958746" y="1121320"/>
            <a:ext cx="4644927" cy="429986"/>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203848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44394" y="5596042"/>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44394" y="5596042"/>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41929" y="3065877"/>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41929" y="3065877"/>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004475080"/>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985539" y="1229034"/>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985539" y="1229034"/>
                <a:ext cx="6087436" cy="340414"/>
              </a:xfrm>
              <a:prstGeom prst="rect">
                <a:avLst/>
              </a:prstGeom>
              <a:blipFill>
                <a:blip r:embed="rId3"/>
                <a:stretch>
                  <a:fillRect l="-301"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377851" y="1745977"/>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377851" y="1745977"/>
                <a:ext cx="2055819" cy="8383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302228" y="2017535"/>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302228" y="2017535"/>
                <a:ext cx="10758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224523" y="2557755"/>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224523" y="2557755"/>
                <a:ext cx="824265" cy="494302"/>
              </a:xfrm>
              <a:prstGeom prst="rect">
                <a:avLst/>
              </a:prstGeom>
              <a:blipFill>
                <a:blip r:embed="rId6"/>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023980" y="3139844"/>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023980" y="3139844"/>
                <a:ext cx="6832255" cy="340414"/>
              </a:xfrm>
              <a:prstGeom prst="rect">
                <a:avLst/>
              </a:prstGeom>
              <a:blipFill>
                <a:blip r:embed="rId7"/>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122897" y="3656787"/>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122897" y="3656787"/>
                <a:ext cx="2326791" cy="83837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340669" y="3928345"/>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340669" y="3928345"/>
                <a:ext cx="404406" cy="325025"/>
              </a:xfrm>
              <a:prstGeom prst="rect">
                <a:avLst/>
              </a:prstGeom>
              <a:blipFill>
                <a:blip r:embed="rId9"/>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2984844" y="4468565"/>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2984844" y="4468565"/>
                <a:ext cx="1380506" cy="477054"/>
              </a:xfrm>
              <a:prstGeom prst="rect">
                <a:avLst/>
              </a:prstGeom>
              <a:blipFill>
                <a:blip r:embed="rId10"/>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023980" y="5094257"/>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023980" y="5094257"/>
                <a:ext cx="6234207" cy="307777"/>
              </a:xfrm>
              <a:prstGeom prst="rect">
                <a:avLst/>
              </a:prstGeom>
              <a:blipFill>
                <a:blip r:embed="rId11"/>
                <a:stretch>
                  <a:fillRect l="-293"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335322" y="5635624"/>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i="1">
                                  <a:solidFill>
                                    <a:srgbClr val="FF0000"/>
                                  </a:solidFill>
                                  <a:latin typeface="Cambria Math" panose="02040503050406030204" pitchFamily="18" charset="0"/>
                                  <a:ea typeface="고도 M" panose="02000503000000020004" pitchFamily="2" charset="-127"/>
                                </a:rPr>
                                <m:t>𝑓</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335322" y="5635624"/>
                <a:ext cx="4258345" cy="446854"/>
              </a:xfrm>
              <a:prstGeom prst="rect">
                <a:avLst/>
              </a:prstGeom>
              <a:blipFill>
                <a:blip r:embed="rId12"/>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9"/>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015604"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p:sp>
        <p:nvSpPr>
          <p:cNvPr id="72" name="TextBox 71">
            <a:extLst>
              <a:ext uri="{FF2B5EF4-FFF2-40B4-BE49-F238E27FC236}">
                <a16:creationId xmlns:a16="http://schemas.microsoft.com/office/drawing/2014/main" id="{F8E00E17-72C5-42ED-AD40-6579C886E979}"/>
              </a:ext>
            </a:extLst>
          </p:cNvPr>
          <p:cNvSpPr txBox="1"/>
          <p:nvPr/>
        </p:nvSpPr>
        <p:spPr>
          <a:xfrm>
            <a:off x="234298" y="871900"/>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4009479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35330"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35330"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1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147960" y="4164679"/>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147960" y="4164679"/>
                <a:ext cx="582595" cy="397866"/>
              </a:xfrm>
              <a:prstGeom prst="rect">
                <a:avLst/>
              </a:prstGeom>
              <a:blipFill>
                <a:blip r:embed="rId13"/>
                <a:stretch>
                  <a:fillRect l="-4211" b="-20000"/>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66370597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15928"/>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19655"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smtClean="0">
                                  <a:solidFill>
                                    <a:srgbClr val="000000"/>
                                  </a:solidFill>
                                  <a:latin typeface="Cambria Math" panose="02040503050406030204" pitchFamily="18" charset="0"/>
                                </a:rPr>
                                <m:t>p</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H</m:t>
                              </m:r>
                            </m:e>
                            <m:sub>
                              <m:r>
                                <m:rPr>
                                  <m:sty m:val="p"/>
                                </m:rPr>
                                <a:rPr lang="en-US" altLang="ko-KR" sz="2000" i="1">
                                  <a:solidFill>
                                    <a:srgbClr val="000000"/>
                                  </a:solidFill>
                                  <a:latin typeface="Cambria Math" panose="02040503050406030204" pitchFamily="18" charset="0"/>
                                </a:rPr>
                                <m:t>p</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b="0" i="1">
                                  <a:solidFill>
                                    <a:srgbClr val="000000"/>
                                  </a:solidFill>
                                  <a:latin typeface="Cambria Math" panose="02040503050406030204" pitchFamily="18" charset="0"/>
                                </a:rPr>
                                <m:t>Z</m:t>
                              </m:r>
                            </m:e>
                            <m:sub>
                              <m:r>
                                <a:rPr lang="en-US" altLang="ko-KR" sz="2000" b="0" i="1" smtClean="0">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p</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m:rPr>
                                  <m:sty m:val="p"/>
                                </m:rP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19655" cy="686213"/>
              </a:xfrm>
              <a:prstGeom prst="rect">
                <a:avLst/>
              </a:prstGeom>
              <a:blipFill>
                <a:blip r:embed="rId17"/>
                <a:stretch>
                  <a:fillRect b="-8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711448"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859BD2-279B-43C2-AAAA-CF841271C413}"/>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5" name="TextBox 4">
                <a:extLst>
                  <a:ext uri="{FF2B5EF4-FFF2-40B4-BE49-F238E27FC236}">
                    <a16:creationId xmlns:a16="http://schemas.microsoft.com/office/drawing/2014/main" id="{55859BD2-279B-43C2-AAAA-CF841271C413}"/>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1"/>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2"/>
                <a:stretch>
                  <a:fillRect b="-5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3803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434428" y="3072203"/>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434428" y="3072203"/>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220494" y="1293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220494" y="1293147"/>
                <a:ext cx="2664146" cy="427425"/>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𝐻</m:t>
                            </m:r>
                          </m:e>
                          <m:sub>
                            <m:r>
                              <a:rPr lang="en-US" altLang="ko-KR" sz="2000" i="1">
                                <a:solidFill>
                                  <a:srgbClr val="FFC000"/>
                                </a:solidFill>
                                <a:latin typeface="Cambria Math" panose="02040503050406030204" pitchFamily="18" charset="0"/>
                              </a:rPr>
                              <m:t>𝑝</m:t>
                            </m:r>
                            <m:r>
                              <a:rPr lang="en-US" altLang="ko-KR" sz="2000" i="1" smtClean="0">
                                <a:solidFill>
                                  <a:srgbClr val="FFC000"/>
                                </a:solidFill>
                                <a:latin typeface="Cambria Math" panose="02040503050406030204" pitchFamily="18" charset="0"/>
                              </a:rPr>
                              <m:t>𝑝𝑝</m:t>
                            </m:r>
                            <m:r>
                              <a:rPr lang="en-US" altLang="ko-KR" sz="2000" b="0" i="1" smtClean="0">
                                <a:solidFill>
                                  <a:srgbClr val="FFC000"/>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𝐻</m:t>
                              </m:r>
                            </m:e>
                            <m:sub>
                              <m:r>
                                <a:rPr lang="en-US" altLang="ko-KR" sz="2400" i="1">
                                  <a:solidFill>
                                    <a:srgbClr val="FFC000"/>
                                  </a:solidFill>
                                  <a:latin typeface="Cambria Math" panose="02040503050406030204" pitchFamily="18" charset="0"/>
                                </a:rPr>
                                <m:t>𝑝𝑝𝑝</m:t>
                              </m:r>
                              <m:r>
                                <a:rPr lang="en-US" altLang="ko-KR" sz="2400" i="1">
                                  <a:solidFill>
                                    <a:srgbClr val="FFC000"/>
                                  </a:solidFill>
                                  <a:latin typeface="Cambria Math" panose="02040503050406030204" pitchFamily="18" charset="0"/>
                                </a:rPr>
                                <m:t> </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405903"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578357" y="2083651"/>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578357" y="2083651"/>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519078" y="170925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519078" y="1709255"/>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6"/>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CEB8F4-B217-4A70-B3E7-C1F760863BE7}"/>
                  </a:ext>
                </a:extLst>
              </p:cNvPr>
              <p:cNvSpPr txBox="1"/>
              <p:nvPr/>
            </p:nvSpPr>
            <p:spPr>
              <a:xfrm>
                <a:off x="5376442" y="2450385"/>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9" name="TextBox 8">
                <a:extLst>
                  <a:ext uri="{FF2B5EF4-FFF2-40B4-BE49-F238E27FC236}">
                    <a16:creationId xmlns:a16="http://schemas.microsoft.com/office/drawing/2014/main" id="{FBCEB8F4-B217-4A70-B3E7-C1F760863BE7}"/>
                  </a:ext>
                </a:extLst>
              </p:cNvPr>
              <p:cNvSpPr txBox="1">
                <a:spLocks noRot="1" noChangeAspect="1" noMove="1" noResize="1" noEditPoints="1" noAdjustHandles="1" noChangeArrowheads="1" noChangeShapeType="1" noTextEdit="1"/>
              </p:cNvSpPr>
              <p:nvPr/>
            </p:nvSpPr>
            <p:spPr>
              <a:xfrm>
                <a:off x="5376442" y="2450385"/>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8562216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405903"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405903"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r="-2183"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8259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82595" cy="397866"/>
              </a:xfrm>
              <a:prstGeom prst="rect">
                <a:avLst/>
              </a:prstGeom>
              <a:blipFill>
                <a:blip r:embed="rId23"/>
                <a:stretch>
                  <a:fillRect l="-4211" b="-20000"/>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71144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711448"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5470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729174"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729174" cy="6371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11"/>
                <a:stretch>
                  <a:fillRect l="-413" t="-15789" r="-2686"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76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rgbClr val="FF0000"/>
                          </a:solidFill>
                          <a:latin typeface="Cambria Math" panose="02040503050406030204" pitchFamily="18" charset="0"/>
                        </a:rPr>
                        <m:t>𝑋</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76193" cy="369332"/>
              </a:xfrm>
              <a:prstGeom prst="rect">
                <a:avLst/>
              </a:prstGeom>
              <a:blipFill>
                <a:blip r:embed="rId13"/>
                <a:stretch>
                  <a:fillRect l="-4839" r="-3226"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224487599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700483" cy="68621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700483" cy="686213"/>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3617693" cy="427425"/>
              </a:xfrm>
              <a:prstGeom prst="rect">
                <a:avLst/>
              </a:prstGeom>
              <a:blipFill>
                <a:blip r:embed="rId19"/>
                <a:stretch>
                  <a:fillRect t="-5714" r="-151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536015" cy="428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m:t>
                              </m:r>
                              <m:r>
                                <a:rPr lang="en-US" altLang="ko-KR" sz="2400" i="1">
                                  <a:solidFill>
                                    <a:srgbClr val="FFC000"/>
                                  </a:solidFill>
                                  <a:latin typeface="Cambria Math" panose="02040503050406030204" pitchFamily="18" charset="0"/>
                                </a:rPr>
                                <m:t> </m:t>
                              </m:r>
                            </m:sub>
                          </m:sSub>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536015" cy="42864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02B06A0-BDDD-497C-A343-2DFC9B037FB7}"/>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A02B06A0-BDDD-497C-A343-2DFC9B037FB7}"/>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2"/>
                <a:stretch>
                  <a:fillRect l="-413"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5454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4086375"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4086375"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FFC000"/>
                            </a:solidFill>
                            <a:latin typeface="Cambria Math" panose="02040503050406030204" pitchFamily="18" charset="0"/>
                          </a:rPr>
                        </m:ctrlPr>
                      </m:sSubPr>
                      <m:e>
                        <m:r>
                          <a:rPr lang="en-US" altLang="ko-KR" sz="2000" i="1">
                            <a:solidFill>
                              <a:srgbClr val="FFC000"/>
                            </a:solidFill>
                            <a:latin typeface="Cambria Math" panose="02040503050406030204" pitchFamily="18" charset="0"/>
                          </a:rPr>
                          <m:t>𝑋</m:t>
                        </m:r>
                      </m:e>
                      <m:sub>
                        <m:r>
                          <a:rPr lang="en-US" altLang="ko-KR" sz="2000" i="1" smtClean="0">
                            <a:solidFill>
                              <a:srgbClr val="FFC000"/>
                            </a:solidFill>
                            <a:latin typeface="Cambria Math" panose="02040503050406030204" pitchFamily="18" charset="0"/>
                          </a:rPr>
                          <m:t>𝑝</m:t>
                        </m:r>
                        <m:r>
                          <a:rPr lang="en-US" altLang="ko-KR" sz="2000" i="1">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5024068"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a:solidFill>
                                    <a:srgbClr val="FFC000"/>
                                  </a:solidFill>
                                  <a:latin typeface="Cambria Math" panose="02040503050406030204" pitchFamily="18" charset="0"/>
                                </a:rPr>
                              </m:ctrlPr>
                            </m:sSubPr>
                            <m:e>
                              <m:r>
                                <a:rPr lang="en-US" altLang="ko-KR" sz="2400" i="1">
                                  <a:solidFill>
                                    <a:srgbClr val="FFC000"/>
                                  </a:solidFill>
                                  <a:latin typeface="Cambria Math" panose="02040503050406030204" pitchFamily="18" charset="0"/>
                                </a:rPr>
                                <m:t>𝑋</m:t>
                              </m:r>
                            </m:e>
                            <m:sub>
                              <m:r>
                                <a:rPr lang="en-US" altLang="ko-KR" sz="2400" i="1">
                                  <a:solidFill>
                                    <a:srgbClr val="FFC000"/>
                                  </a:solidFill>
                                  <a:latin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5024068"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B166E7-7188-4547-A920-B1914CF4267F}"/>
                  </a:ext>
                </a:extLst>
              </p:cNvPr>
              <p:cNvSpPr txBox="1"/>
              <p:nvPr/>
            </p:nvSpPr>
            <p:spPr>
              <a:xfrm>
                <a:off x="238669" y="982485"/>
                <a:ext cx="2948308" cy="461665"/>
              </a:xfrm>
              <a:prstGeom prst="rect">
                <a:avLst/>
              </a:prstGeom>
              <a:noFill/>
            </p:spPr>
            <p:txBody>
              <a:bodyPr wrap="none" rtlCol="0">
                <a:spAutoFit/>
              </a:bodyPr>
              <a:lstStyle/>
              <a:p>
                <a:pPr algn="l"/>
                <a14:m>
                  <m:oMath xmlns:m="http://schemas.openxmlformats.org/officeDocument/2006/math">
                    <m:sSub>
                      <m:sSubPr>
                        <m:ctrlPr>
                          <a:rPr lang="en-US" altLang="ko-KR" sz="2400" b="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i="1">
                            <a:solidFill>
                              <a:srgbClr val="000000"/>
                            </a:solidFill>
                            <a:latin typeface="Cambria Math" panose="02040503050406030204" pitchFamily="18" charset="0"/>
                          </a:rPr>
                          <m:t>1</m:t>
                        </m:r>
                        <m:r>
                          <a:rPr lang="en-US" altLang="ko-KR" sz="2400" i="1">
                            <a:solidFill>
                              <a:srgbClr val="000000"/>
                            </a:solidFill>
                            <a:latin typeface="Cambria Math" panose="02040503050406030204" pitchFamily="18" charset="0"/>
                          </a:rPr>
                          <m:t>𝑥</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3FB166E7-7188-4547-A920-B1914CF4267F}"/>
                  </a:ext>
                </a:extLst>
              </p:cNvPr>
              <p:cNvSpPr txBox="1">
                <a:spLocks noRot="1" noChangeAspect="1" noMove="1" noResize="1" noEditPoints="1" noAdjustHandles="1" noChangeArrowheads="1" noChangeShapeType="1" noTextEdit="1"/>
              </p:cNvSpPr>
              <p:nvPr/>
            </p:nvSpPr>
            <p:spPr>
              <a:xfrm>
                <a:off x="238669" y="982485"/>
                <a:ext cx="2948308" cy="461665"/>
              </a:xfrm>
              <a:prstGeom prst="rect">
                <a:avLst/>
              </a:prstGeom>
              <a:blipFill>
                <a:blip r:embed="rId26"/>
                <a:stretch>
                  <a:fillRect l="-413"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7"/>
                <a:stretch>
                  <a:fillRect b="-579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7225305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507376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𝑝𝑝</m:t>
                              </m:r>
                              <m:r>
                                <a:rPr lang="en-US" altLang="ko-KR" sz="2400" i="1">
                                  <a:solidFill>
                                    <a:srgbClr val="FF0000"/>
                                  </a:solidFill>
                                  <a:latin typeface="Cambria Math" panose="02040503050406030204" pitchFamily="18" charset="0"/>
                                </a:rPr>
                                <m:t> </m:t>
                              </m:r>
                            </m:sub>
                          </m:sSub>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507376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E3AB38-F194-4636-8CA1-6D2C4D1CCCFE}"/>
                  </a:ext>
                </a:extLst>
              </p:cNvPr>
              <p:cNvSpPr txBox="1"/>
              <p:nvPr/>
            </p:nvSpPr>
            <p:spPr>
              <a:xfrm>
                <a:off x="238669" y="982485"/>
                <a:ext cx="3072636" cy="461665"/>
              </a:xfrm>
              <a:prstGeom prst="rect">
                <a:avLst/>
              </a:prstGeom>
              <a:noFill/>
            </p:spPr>
            <p:txBody>
              <a:bodyPr wrap="none" rtlCol="0">
                <a:spAutoFit/>
              </a:bodyPr>
              <a:lstStyle/>
              <a:p>
                <a:pPr algn="l"/>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b="0" i="1" smtClean="0">
                            <a:solidFill>
                              <a:srgbClr val="000000"/>
                            </a:solidFill>
                            <a:latin typeface="Cambria Math" panose="02040503050406030204" pitchFamily="18" charset="0"/>
                          </a:rPr>
                          <m:t>𝑊</m:t>
                        </m:r>
                      </m:e>
                      <m:sub>
                        <m:r>
                          <a:rPr lang="en-US" altLang="ko-KR" sz="2400" b="0" i="1" smtClean="0">
                            <a:solidFill>
                              <a:srgbClr val="000000"/>
                            </a:solidFill>
                            <a:latin typeface="Cambria Math" panose="02040503050406030204" pitchFamily="18" charset="0"/>
                          </a:rPr>
                          <m:t>1</m:t>
                        </m:r>
                        <m:r>
                          <a:rPr lang="en-US" altLang="ko-KR" sz="2400" b="0" i="1" smtClean="0">
                            <a:solidFill>
                              <a:srgbClr val="000000"/>
                            </a:solidFill>
                            <a:latin typeface="Cambria Math" panose="02040503050406030204" pitchFamily="18" charset="0"/>
                          </a:rPr>
                          <m:t>h</m:t>
                        </m:r>
                      </m:sub>
                    </m:sSub>
                  </m:oMath>
                </a14:m>
                <a:r>
                  <a:rPr lang="ko-KR" altLang="en-US" sz="2400">
                    <a:solidFill>
                      <a:schemeClr val="tx1"/>
                    </a:solidFill>
                    <a:latin typeface="Consolas" panose="020B0609020204030204" pitchFamily="49" charset="0"/>
                  </a:rPr>
                  <a:t> 미분값 구하기 </a:t>
                </a:r>
              </a:p>
            </p:txBody>
          </p:sp>
        </mc:Choice>
        <mc:Fallback xmlns="">
          <p:sp>
            <p:nvSpPr>
              <p:cNvPr id="7" name="TextBox 6">
                <a:extLst>
                  <a:ext uri="{FF2B5EF4-FFF2-40B4-BE49-F238E27FC236}">
                    <a16:creationId xmlns:a16="http://schemas.microsoft.com/office/drawing/2014/main" id="{9BE3AB38-F194-4636-8CA1-6D2C4D1CCCFE}"/>
                  </a:ext>
                </a:extLst>
              </p:cNvPr>
              <p:cNvSpPr txBox="1">
                <a:spLocks noRot="1" noChangeAspect="1" noMove="1" noResize="1" noEditPoints="1" noAdjustHandles="1" noChangeArrowheads="1" noChangeShapeType="1" noTextEdit="1"/>
              </p:cNvSpPr>
              <p:nvPr/>
            </p:nvSpPr>
            <p:spPr>
              <a:xfrm>
                <a:off x="238669" y="982485"/>
                <a:ext cx="3072636" cy="461665"/>
              </a:xfrm>
              <a:prstGeom prst="rect">
                <a:avLst/>
              </a:prstGeom>
              <a:blipFill>
                <a:blip r:embed="rId22"/>
                <a:stretch>
                  <a:fillRect l="-397"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5059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505972" cy="369332"/>
              </a:xfrm>
              <a:prstGeom prst="rect">
                <a:avLst/>
              </a:prstGeom>
              <a:blipFill>
                <a:blip r:embed="rId23"/>
                <a:stretch>
                  <a:fillRect l="-4819"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549224"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ko-KR" altLang="en-US" sz="2400" i="1">
                                  <a:solidFill>
                                    <a:srgbClr val="FF0000"/>
                                  </a:solidFill>
                                  <a:latin typeface="Cambria Math" panose="02040503050406030204" pitchFamily="18" charset="0"/>
                                </a:rPr>
                                <m:t>𝑋</m:t>
                              </m:r>
                            </m:e>
                            <m:sub>
                              <m:r>
                                <a:rPr lang="en-US" altLang="ko-KR" sz="2400" i="1">
                                  <a:solidFill>
                                    <a:srgbClr val="FF0000"/>
                                  </a:solidFill>
                                  <a:latin typeface="Cambria Math" panose="02040503050406030204" pitchFamily="18" charset="0"/>
                                </a:rPr>
                                <m:t>𝑝</m:t>
                              </m:r>
                              <m:r>
                                <a:rPr lang="en-US" altLang="ko-KR" sz="2400" i="1">
                                  <a:solidFill>
                                    <a:srgbClr val="FF0000"/>
                                  </a:solidFill>
                                  <a:latin typeface="Cambria Math" panose="02040503050406030204" pitchFamily="18" charset="0"/>
                                </a:rPr>
                                <m:t> </m:t>
                              </m:r>
                            </m:sub>
                          </m:sSub>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549224" cy="424283"/>
              </a:xfrm>
              <a:prstGeom prst="rect">
                <a:avLst/>
              </a:prstGeom>
              <a:blipFill>
                <a:blip r:embed="rId24"/>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146945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86806" y="4750919"/>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86806" y="4750919"/>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73482" y="4725027"/>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62031" y="3607761"/>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62031" y="3607761"/>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90205" y="3932368"/>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3146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68996" y="4351332"/>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94277" y="4737131"/>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24795" y="4363612"/>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10387" y="4995011"/>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44084" y="401831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44084" y="4018312"/>
                <a:ext cx="361421" cy="345300"/>
              </a:xfrm>
              <a:prstGeom prst="rect">
                <a:avLst/>
              </a:prstGeom>
              <a:blipFill>
                <a:blip r:embed="rId5"/>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32856" y="456448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94277" y="526011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94277" y="5260116"/>
                <a:ext cx="361421" cy="345300"/>
              </a:xfrm>
              <a:prstGeom prst="rect">
                <a:avLst/>
              </a:prstGeom>
              <a:blipFill>
                <a:blip r:embed="rId6"/>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23113" y="4728390"/>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85513" y="4750919"/>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85513" y="4750919"/>
                <a:ext cx="361421" cy="345300"/>
              </a:xfrm>
              <a:prstGeom prst="rect">
                <a:avLst/>
              </a:prstGeom>
              <a:blipFill>
                <a:blip r:embed="rId7"/>
                <a:stretch>
                  <a:fillRect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98660" y="4531393"/>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85583" y="4728390"/>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88069" y="5352524"/>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88069" y="5352524"/>
                <a:ext cx="1263166" cy="307777"/>
              </a:xfrm>
              <a:prstGeom prst="rect">
                <a:avLst/>
              </a:prstGeom>
              <a:blipFill>
                <a:blip r:embed="rId8"/>
                <a:stretch>
                  <a:fillRect r="-1449" b="-5882"/>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40191" y="4322252"/>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96385" y="4001661"/>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31672" y="4509089"/>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DB152EC-0F4C-43D8-9DB6-85AD42671E6E}"/>
                  </a:ext>
                </a:extLst>
              </p:cNvPr>
              <p:cNvSpPr txBox="1"/>
              <p:nvPr/>
            </p:nvSpPr>
            <p:spPr>
              <a:xfrm>
                <a:off x="2329101" y="3285292"/>
                <a:ext cx="56192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m:oMathPara>
                </a14:m>
                <a:endParaRPr lang="ko-KR" altLang="en-US" sz="1800"/>
              </a:p>
            </p:txBody>
          </p:sp>
        </mc:Choice>
        <mc:Fallback xmlns="">
          <p:sp>
            <p:nvSpPr>
              <p:cNvPr id="75" name="TextBox 74">
                <a:extLst>
                  <a:ext uri="{FF2B5EF4-FFF2-40B4-BE49-F238E27FC236}">
                    <a16:creationId xmlns:a16="http://schemas.microsoft.com/office/drawing/2014/main" id="{0DB152EC-0F4C-43D8-9DB6-85AD42671E6E}"/>
                  </a:ext>
                </a:extLst>
              </p:cNvPr>
              <p:cNvSpPr txBox="1">
                <a:spLocks noRot="1" noChangeAspect="1" noMove="1" noResize="1" noEditPoints="1" noAdjustHandles="1" noChangeArrowheads="1" noChangeShapeType="1" noTextEdit="1"/>
              </p:cNvSpPr>
              <p:nvPr/>
            </p:nvSpPr>
            <p:spPr>
              <a:xfrm>
                <a:off x="2329101" y="3285292"/>
                <a:ext cx="561921" cy="390748"/>
              </a:xfrm>
              <a:prstGeom prst="rect">
                <a:avLst/>
              </a:prstGeom>
              <a:blipFill>
                <a:blip r:embed="rId9"/>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D7035-3D55-4086-8DC7-FA859A488BBE}"/>
                  </a:ext>
                </a:extLst>
              </p:cNvPr>
              <p:cNvSpPr txBox="1"/>
              <p:nvPr/>
            </p:nvSpPr>
            <p:spPr>
              <a:xfrm>
                <a:off x="5930214" y="2970535"/>
                <a:ext cx="548740"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FC7D7035-3D55-4086-8DC7-FA859A488BBE}"/>
                  </a:ext>
                </a:extLst>
              </p:cNvPr>
              <p:cNvSpPr txBox="1">
                <a:spLocks noRot="1" noChangeAspect="1" noMove="1" noResize="1" noEditPoints="1" noAdjustHandles="1" noChangeArrowheads="1" noChangeShapeType="1" noTextEdit="1"/>
              </p:cNvSpPr>
              <p:nvPr/>
            </p:nvSpPr>
            <p:spPr>
              <a:xfrm>
                <a:off x="5930214" y="2970535"/>
                <a:ext cx="548740" cy="635559"/>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7722BE-1F22-4157-8EF5-E7D30697CD59}"/>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2" name="TextBox 1">
                <a:extLst>
                  <a:ext uri="{FF2B5EF4-FFF2-40B4-BE49-F238E27FC236}">
                    <a16:creationId xmlns:a16="http://schemas.microsoft.com/office/drawing/2014/main" id="{427722BE-1F22-4157-8EF5-E7D30697CD59}"/>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11"/>
                <a:stretch>
                  <a:fillRect l="-670" t="-15789" b="-2368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E1316CC-1656-470D-8DE4-4AC7929CBBE7}"/>
                  </a:ext>
                </a:extLst>
              </p:cNvPr>
              <p:cNvSpPr txBox="1"/>
              <p:nvPr/>
            </p:nvSpPr>
            <p:spPr>
              <a:xfrm>
                <a:off x="5719767" y="187292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sub>
                          </m:sSub>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0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3" name="TextBox 2">
                <a:extLst>
                  <a:ext uri="{FF2B5EF4-FFF2-40B4-BE49-F238E27FC236}">
                    <a16:creationId xmlns:a16="http://schemas.microsoft.com/office/drawing/2014/main" id="{BE1316CC-1656-470D-8DE4-4AC7929CBBE7}"/>
                  </a:ext>
                </a:extLst>
              </p:cNvPr>
              <p:cNvSpPr txBox="1">
                <a:spLocks noRot="1" noChangeAspect="1" noMove="1" noResize="1" noEditPoints="1" noAdjustHandles="1" noChangeArrowheads="1" noChangeShapeType="1" noTextEdit="1"/>
              </p:cNvSpPr>
              <p:nvPr/>
            </p:nvSpPr>
            <p:spPr>
              <a:xfrm>
                <a:off x="5719767" y="1872929"/>
                <a:ext cx="3438983" cy="423770"/>
              </a:xfrm>
              <a:prstGeom prst="rect">
                <a:avLst/>
              </a:prstGeom>
              <a:blipFill>
                <a:blip r:embed="rId12"/>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CBE9D8-99B7-4911-B782-5EB946CA9C8C}"/>
                  </a:ext>
                </a:extLst>
              </p:cNvPr>
              <p:cNvSpPr txBox="1"/>
              <p:nvPr/>
            </p:nvSpPr>
            <p:spPr>
              <a:xfrm>
                <a:off x="7212155" y="4265657"/>
                <a:ext cx="339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FF0000"/>
                          </a:solidFill>
                          <a:latin typeface="Cambria Math" panose="02040503050406030204" pitchFamily="18" charset="0"/>
                        </a:rPr>
                        <m:t>1</m:t>
                      </m:r>
                    </m:oMath>
                  </m:oMathPara>
                </a14:m>
                <a:endParaRPr lang="ko-KR" altLang="en-US" sz="2400" i="1">
                  <a:solidFill>
                    <a:srgbClr val="FF0000"/>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9ECBE9D8-99B7-4911-B782-5EB946CA9C8C}"/>
                  </a:ext>
                </a:extLst>
              </p:cNvPr>
              <p:cNvSpPr txBox="1">
                <a:spLocks noRot="1" noChangeAspect="1" noMove="1" noResize="1" noEditPoints="1" noAdjustHandles="1" noChangeArrowheads="1" noChangeShapeType="1" noTextEdit="1"/>
              </p:cNvSpPr>
              <p:nvPr/>
            </p:nvSpPr>
            <p:spPr>
              <a:xfrm>
                <a:off x="7212155" y="4265657"/>
                <a:ext cx="339837" cy="369332"/>
              </a:xfrm>
              <a:prstGeom prst="rect">
                <a:avLst/>
              </a:prstGeom>
              <a:blipFill>
                <a:blip r:embed="rId13"/>
                <a:stretch>
                  <a:fillRect l="-5357" r="-7143" b="-6667"/>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FD455764-07FE-4A54-9DA3-2A74FBECDE55}"/>
              </a:ext>
            </a:extLst>
          </p:cNvPr>
          <p:cNvSpPr txBox="1"/>
          <p:nvPr/>
        </p:nvSpPr>
        <p:spPr>
          <a:xfrm>
            <a:off x="6955259" y="475145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spTree>
    <p:extLst>
      <p:ext uri="{BB962C8B-B14F-4D97-AF65-F5344CB8AC3E}">
        <p14:creationId xmlns:p14="http://schemas.microsoft.com/office/powerpoint/2010/main" val="39811164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545775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5457758"/>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54318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505817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544397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507045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70185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72515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725151"/>
                <a:ext cx="361421" cy="345300"/>
              </a:xfrm>
              <a:prstGeom prst="rect">
                <a:avLst/>
              </a:prstGeom>
              <a:blipFill>
                <a:blip r:embed="rId5"/>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527132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96695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966955"/>
                <a:ext cx="361421" cy="345300"/>
              </a:xfrm>
              <a:prstGeom prst="rect">
                <a:avLst/>
              </a:prstGeom>
              <a:blipFill>
                <a:blip r:embed="rId6"/>
                <a:stretch>
                  <a:fillRect r="-1695" b="-8929"/>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543522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54577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5457758"/>
                <a:ext cx="361421" cy="345300"/>
              </a:xfrm>
              <a:prstGeom prst="rect">
                <a:avLst/>
              </a:prstGeom>
              <a:blipFill>
                <a:blip r:embed="rId7"/>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523823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543522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565630" y="6059363"/>
                <a:ext cx="1263166"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sell</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565630" y="6059363"/>
                <a:ext cx="1263166" cy="307777"/>
              </a:xfrm>
              <a:prstGeom prst="rect">
                <a:avLst/>
              </a:prstGeom>
              <a:blipFill>
                <a:blip r:embed="rId8"/>
                <a:stretch>
                  <a:fillRect r="-1449" b="-8000"/>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5029091"/>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3946" y="4708500"/>
            <a:ext cx="69934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109233" y="520047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F7A5A0-2B9A-43FF-B356-C4B648A1D617}"/>
                  </a:ext>
                </a:extLst>
              </p:cNvPr>
              <p:cNvSpPr txBox="1"/>
              <p:nvPr/>
            </p:nvSpPr>
            <p:spPr>
              <a:xfrm>
                <a:off x="4478638" y="2495454"/>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27" name="TextBox 26">
                <a:extLst>
                  <a:ext uri="{FF2B5EF4-FFF2-40B4-BE49-F238E27FC236}">
                    <a16:creationId xmlns:a16="http://schemas.microsoft.com/office/drawing/2014/main" id="{74F7A5A0-2B9A-43FF-B356-C4B648A1D617}"/>
                  </a:ext>
                </a:extLst>
              </p:cNvPr>
              <p:cNvSpPr txBox="1">
                <a:spLocks noRot="1" noChangeAspect="1" noMove="1" noResize="1" noEditPoints="1" noAdjustHandles="1" noChangeArrowheads="1" noChangeShapeType="1" noTextEdit="1"/>
              </p:cNvSpPr>
              <p:nvPr/>
            </p:nvSpPr>
            <p:spPr>
              <a:xfrm>
                <a:off x="4478638" y="2495454"/>
                <a:ext cx="503801" cy="334269"/>
              </a:xfrm>
              <a:prstGeom prst="rect">
                <a:avLst/>
              </a:prstGeom>
              <a:blipFill>
                <a:blip r:embed="rId9"/>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D1D206-39A7-4213-8BE5-233CC7A65A4E}"/>
                  </a:ext>
                </a:extLst>
              </p:cNvPr>
              <p:cNvSpPr txBox="1"/>
              <p:nvPr/>
            </p:nvSpPr>
            <p:spPr>
              <a:xfrm>
                <a:off x="1939592" y="431460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29" name="TextBox 28">
                <a:extLst>
                  <a:ext uri="{FF2B5EF4-FFF2-40B4-BE49-F238E27FC236}">
                    <a16:creationId xmlns:a16="http://schemas.microsoft.com/office/drawing/2014/main" id="{0CD1D206-39A7-4213-8BE5-233CC7A65A4E}"/>
                  </a:ext>
                </a:extLst>
              </p:cNvPr>
              <p:cNvSpPr txBox="1">
                <a:spLocks noRot="1" noChangeAspect="1" noMove="1" noResize="1" noEditPoints="1" noAdjustHandles="1" noChangeArrowheads="1" noChangeShapeType="1" noTextEdit="1"/>
              </p:cNvSpPr>
              <p:nvPr/>
            </p:nvSpPr>
            <p:spPr>
              <a:xfrm>
                <a:off x="1939592" y="4314600"/>
                <a:ext cx="652294" cy="338554"/>
              </a:xfrm>
              <a:prstGeom prst="rect">
                <a:avLst/>
              </a:prstGeom>
              <a:blipFill>
                <a:blip r:embed="rId4"/>
                <a:stretch>
                  <a:fillRect/>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544EA7F9-4348-48F0-B4F6-73000F028CA0}"/>
              </a:ext>
            </a:extLst>
          </p:cNvPr>
          <p:cNvCxnSpPr>
            <a:cxnSpLocks/>
          </p:cNvCxnSpPr>
          <p:nvPr/>
        </p:nvCxnSpPr>
        <p:spPr>
          <a:xfrm>
            <a:off x="2267766" y="463920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309142" y="3044198"/>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4283553" y="2750599"/>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296564" y="167483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296564" y="1674836"/>
                <a:ext cx="633443" cy="357534"/>
              </a:xfrm>
              <a:prstGeom prst="rect">
                <a:avLst/>
              </a:prstGeom>
              <a:blipFill>
                <a:blip r:embed="rId10"/>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772102" y="1722673"/>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772102" y="1722673"/>
                <a:ext cx="652294" cy="338554"/>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00276" y="2047280"/>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24153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1979067" y="2466244"/>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404348" y="285204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534866" y="2478524"/>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720458" y="3109923"/>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354155" y="21332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354155" y="2133224"/>
                <a:ext cx="361421" cy="345300"/>
              </a:xfrm>
              <a:prstGeom prst="rect">
                <a:avLst/>
              </a:prstGeom>
              <a:blipFill>
                <a:blip r:embed="rId12"/>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404348" y="337502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404348" y="3375028"/>
                <a:ext cx="361421" cy="345300"/>
              </a:xfrm>
              <a:prstGeom prst="rect">
                <a:avLst/>
              </a:prstGeom>
              <a:blipFill>
                <a:blip r:embed="rId13"/>
                <a:stretch>
                  <a:fillRect r="-1667" b="-8929"/>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733184" y="2843302"/>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757205" y="2815784"/>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757205" y="2815784"/>
                <a:ext cx="361421" cy="390748"/>
              </a:xfrm>
              <a:prstGeom prst="rect">
                <a:avLst/>
              </a:prstGeom>
              <a:blipFill>
                <a:blip r:embed="rId14"/>
                <a:stretch>
                  <a:fillRect r="-30000" b="-3125"/>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308731" y="2646305"/>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995654" y="284330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922253" y="359398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922253" y="3593983"/>
                <a:ext cx="503801" cy="334269"/>
              </a:xfrm>
              <a:prstGeom prst="rect">
                <a:avLst/>
              </a:prstGeom>
              <a:blipFill>
                <a:blip r:embed="rId15"/>
                <a:stretch>
                  <a:fillRect b="-11111"/>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3001020" y="214856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53" name="연결선: 꺾임 52">
            <a:extLst>
              <a:ext uri="{FF2B5EF4-FFF2-40B4-BE49-F238E27FC236}">
                <a16:creationId xmlns:a16="http://schemas.microsoft.com/office/drawing/2014/main" id="{06B11F74-E8B9-4A83-8323-5DD35CFF23D1}"/>
              </a:ext>
            </a:extLst>
          </p:cNvPr>
          <p:cNvCxnSpPr>
            <a:cxnSpLocks/>
            <a:stCxn id="52" idx="2"/>
            <a:endCxn id="39" idx="0"/>
          </p:cNvCxnSpPr>
          <p:nvPr/>
        </p:nvCxnSpPr>
        <p:spPr>
          <a:xfrm rot="10800000" flipV="1">
            <a:off x="2356126" y="2188128"/>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995559" y="2623189"/>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995559" y="2623189"/>
                <a:ext cx="361421" cy="390748"/>
              </a:xfrm>
              <a:prstGeom prst="rect">
                <a:avLst/>
              </a:prstGeom>
              <a:blipFill>
                <a:blip r:embed="rId16"/>
                <a:stretch>
                  <a:fillRect r="-10000" b="-4688"/>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109233" y="2554174"/>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661290" y="2925026"/>
                <a:ext cx="2537554"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661290" y="2925026"/>
                <a:ext cx="2537554" cy="678904"/>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661290" y="1412070"/>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661290" y="1412070"/>
                <a:ext cx="1948419" cy="427425"/>
              </a:xfrm>
              <a:prstGeom prst="rect">
                <a:avLst/>
              </a:prstGeom>
              <a:blipFill>
                <a:blip r:embed="rId18"/>
                <a:stretch>
                  <a:fillRect r="-1567"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691061" y="928745"/>
                <a:ext cx="4142946" cy="423770"/>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691061" y="928745"/>
                <a:ext cx="4142946" cy="423770"/>
              </a:xfrm>
              <a:prstGeom prst="rect">
                <a:avLst/>
              </a:prstGeom>
              <a:blipFill>
                <a:blip r:embed="rId19"/>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6403801" y="4640724"/>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6403801" y="4640724"/>
                <a:ext cx="2157707" cy="424283"/>
              </a:xfrm>
              <a:prstGeom prst="rect">
                <a:avLst/>
              </a:prstGeom>
              <a:blipFill>
                <a:blip r:embed="rId20"/>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7027385" y="519059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36E5C35-0EAD-4AA8-BBD2-5827618C8769}"/>
                  </a:ext>
                </a:extLst>
              </p:cNvPr>
              <p:cNvSpPr txBox="1"/>
              <p:nvPr/>
            </p:nvSpPr>
            <p:spPr>
              <a:xfrm>
                <a:off x="5472936" y="1921339"/>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65" name="TextBox 64">
                <a:extLst>
                  <a:ext uri="{FF2B5EF4-FFF2-40B4-BE49-F238E27FC236}">
                    <a16:creationId xmlns:a16="http://schemas.microsoft.com/office/drawing/2014/main" id="{836E5C35-0EAD-4AA8-BBD2-5827618C8769}"/>
                  </a:ext>
                </a:extLst>
              </p:cNvPr>
              <p:cNvSpPr txBox="1">
                <a:spLocks noRot="1" noChangeAspect="1" noMove="1" noResize="1" noEditPoints="1" noAdjustHandles="1" noChangeArrowheads="1" noChangeShapeType="1" noTextEdit="1"/>
              </p:cNvSpPr>
              <p:nvPr/>
            </p:nvSpPr>
            <p:spPr>
              <a:xfrm>
                <a:off x="5472936" y="1921339"/>
                <a:ext cx="3438983" cy="423770"/>
              </a:xfrm>
              <a:prstGeom prst="rect">
                <a:avLst/>
              </a:prstGeom>
              <a:blipFill>
                <a:blip r:embed="rId21"/>
                <a:stretch>
                  <a:fillRect b="-57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09C522-7429-4B74-A80E-BB46CA62C722}"/>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4" name="TextBox 3">
                <a:extLst>
                  <a:ext uri="{FF2B5EF4-FFF2-40B4-BE49-F238E27FC236}">
                    <a16:creationId xmlns:a16="http://schemas.microsoft.com/office/drawing/2014/main" id="{FF09C522-7429-4B74-A80E-BB46CA62C722}"/>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2"/>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619318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D618963-4D86-40BB-B781-BC347BBB41C7}"/>
                  </a:ext>
                </a:extLst>
              </p:cNvPr>
              <p:cNvSpPr txBox="1"/>
              <p:nvPr/>
            </p:nvSpPr>
            <p:spPr>
              <a:xfrm>
                <a:off x="5386681" y="3112192"/>
                <a:ext cx="3899786" cy="67890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r>
                        <a:rPr lang="en-US" altLang="ko-KR" sz="2000" i="1" smtClean="0">
                          <a:solidFill>
                            <a:srgbClr val="000000"/>
                          </a:solidFill>
                          <a:latin typeface="Cambria Math" panose="02040503050406030204" pitchFamily="18" charset="0"/>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smtClean="0">
                                  <a:solidFill>
                                    <a:srgbClr val="000000"/>
                                  </a:solidFill>
                                  <a:latin typeface="Cambria Math" panose="02040503050406030204" pitchFamily="18" charset="0"/>
                                </a:rPr>
                                <m:t>𝑝</m:t>
                              </m:r>
                            </m:sub>
                          </m:sSub>
                        </m:den>
                      </m:f>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𝑝𝑝</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oMath>
                  </m:oMathPara>
                </a14:m>
                <a:endParaRPr kumimoji="1" lang="ko-KR" altLang="en-US" sz="2000" b="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7D618963-4D86-40BB-B781-BC347BBB41C7}"/>
                  </a:ext>
                </a:extLst>
              </p:cNvPr>
              <p:cNvSpPr txBox="1">
                <a:spLocks noRot="1" noChangeAspect="1" noMove="1" noResize="1" noEditPoints="1" noAdjustHandles="1" noChangeArrowheads="1" noChangeShapeType="1" noTextEdit="1"/>
              </p:cNvSpPr>
              <p:nvPr/>
            </p:nvSpPr>
            <p:spPr>
              <a:xfrm>
                <a:off x="5386681" y="3112192"/>
                <a:ext cx="3899786" cy="67890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4458190-E7F9-47A4-8856-80E532FD957E}"/>
                  </a:ext>
                </a:extLst>
              </p:cNvPr>
              <p:cNvSpPr txBox="1"/>
              <p:nvPr/>
            </p:nvSpPr>
            <p:spPr>
              <a:xfrm>
                <a:off x="5170674" y="1289147"/>
                <a:ext cx="2664146"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i="1">
                              <a:solidFill>
                                <a:srgbClr val="3399FF"/>
                              </a:solidFill>
                              <a:latin typeface="Cambria Math" panose="02040503050406030204" pitchFamily="18" charset="0"/>
                            </a:rPr>
                            <m:t>𝑝</m:t>
                          </m:r>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smtClean="0">
                              <a:solidFill>
                                <a:srgbClr val="3399FF"/>
                              </a:solidFill>
                              <a:latin typeface="Cambria Math" panose="02040503050406030204" pitchFamily="18" charset="0"/>
                            </a:rPr>
                            <m:t>𝑝</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60" name="TextBox 59">
                <a:extLst>
                  <a:ext uri="{FF2B5EF4-FFF2-40B4-BE49-F238E27FC236}">
                    <a16:creationId xmlns:a16="http://schemas.microsoft.com/office/drawing/2014/main" id="{54458190-E7F9-47A4-8856-80E532FD957E}"/>
                  </a:ext>
                </a:extLst>
              </p:cNvPr>
              <p:cNvSpPr txBox="1">
                <a:spLocks noRot="1" noChangeAspect="1" noMove="1" noResize="1" noEditPoints="1" noAdjustHandles="1" noChangeArrowheads="1" noChangeShapeType="1" noTextEdit="1"/>
              </p:cNvSpPr>
              <p:nvPr/>
            </p:nvSpPr>
            <p:spPr>
              <a:xfrm>
                <a:off x="5170674" y="1289147"/>
                <a:ext cx="2664146" cy="427425"/>
              </a:xfrm>
              <a:prstGeom prst="rect">
                <a:avLst/>
              </a:prstGeom>
              <a:blipFill>
                <a:blip r:embed="rId4"/>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46D3F64-A389-4091-B48D-F432CEDCA0A2}"/>
                  </a:ext>
                </a:extLst>
              </p:cNvPr>
              <p:cNvSpPr txBox="1"/>
              <p:nvPr/>
            </p:nvSpPr>
            <p:spPr>
              <a:xfrm>
                <a:off x="5415711" y="934745"/>
                <a:ext cx="4278051"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rPr>
                          <m:t>𝑝</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𝑋</m:t>
                        </m:r>
                      </m:e>
                      <m:sub>
                        <m:r>
                          <a:rPr lang="en-US" altLang="ko-KR" sz="2000" i="1" smtClean="0">
                            <a:solidFill>
                              <a:schemeClr val="tx1"/>
                            </a:solidFill>
                            <a:latin typeface="Cambria Math" panose="02040503050406030204" pitchFamily="18" charset="0"/>
                          </a:rPr>
                          <m:t>𝑝</m:t>
                        </m:r>
                        <m:r>
                          <a:rPr lang="en-US" altLang="ko-KR" sz="2000" i="1">
                            <a:solidFill>
                              <a:schemeClr val="tx1"/>
                            </a:solidFill>
                            <a:latin typeface="Cambria Math" panose="02040503050406030204" pitchFamily="18" charset="0"/>
                          </a:rPr>
                          <m:t>𝑝</m:t>
                        </m:r>
                      </m:sub>
                    </m:sSub>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𝑝𝑝</m:t>
                            </m:r>
                            <m:r>
                              <a:rPr lang="en-US" altLang="ko-KR" sz="2000" b="0" i="1" smtClean="0">
                                <a:solidFill>
                                  <a:schemeClr val="tx1"/>
                                </a:solidFill>
                                <a:latin typeface="Cambria Math" panose="02040503050406030204" pitchFamily="18" charset="0"/>
                              </a:rPr>
                              <m:t> </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smtClean="0">
                            <a:solidFill>
                              <a:srgbClr val="FFC000"/>
                            </a:solidFill>
                            <a:latin typeface="Cambria Math" panose="02040503050406030204" pitchFamily="18" charset="0"/>
                          </a:rPr>
                          <m:t>1</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61" name="TextBox 60">
                <a:extLst>
                  <a:ext uri="{FF2B5EF4-FFF2-40B4-BE49-F238E27FC236}">
                    <a16:creationId xmlns:a16="http://schemas.microsoft.com/office/drawing/2014/main" id="{D46D3F64-A389-4091-B48D-F432CEDCA0A2}"/>
                  </a:ext>
                </a:extLst>
              </p:cNvPr>
              <p:cNvSpPr txBox="1">
                <a:spLocks noRot="1" noChangeAspect="1" noMove="1" noResize="1" noEditPoints="1" noAdjustHandles="1" noChangeArrowheads="1" noChangeShapeType="1" noTextEdit="1"/>
              </p:cNvSpPr>
              <p:nvPr/>
            </p:nvSpPr>
            <p:spPr>
              <a:xfrm>
                <a:off x="5415711" y="934745"/>
                <a:ext cx="4278051" cy="427425"/>
              </a:xfrm>
              <a:prstGeom prst="rect">
                <a:avLst/>
              </a:prstGeom>
              <a:blipFill>
                <a:blip r:embed="rId5"/>
                <a:stretch>
                  <a:fillRect t="-5714"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4851784" y="4499901"/>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smtClean="0">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rgbClr val="FF0000"/>
                              </a:solidFill>
                              <a:latin typeface="Cambria Math" panose="02040503050406030204" pitchFamily="18" charset="0"/>
                            </a:rPr>
                            <m:t>𝑊</m:t>
                          </m:r>
                        </m:e>
                        <m:sub>
                          <m:r>
                            <a:rPr lang="en-US" altLang="ko-KR" sz="2400" i="1" smtClean="0">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400" i="1">
                                  <a:solidFill>
                                    <a:srgbClr val="3399FF"/>
                                  </a:solidFill>
                                  <a:latin typeface="Cambria Math" panose="02040503050406030204" pitchFamily="18" charset="0"/>
                                  <a:ea typeface="Cambria Math" panose="02040503050406030204" pitchFamily="18" charset="0"/>
                                </a:rPr>
                              </m:ctrlPr>
                            </m:sSubSupPr>
                            <m:e>
                              <m:r>
                                <a:rPr lang="en-US" altLang="ko-KR" sz="2400" i="1">
                                  <a:solidFill>
                                    <a:srgbClr val="3399FF"/>
                                  </a:solidFill>
                                  <a:latin typeface="Cambria Math" panose="02040503050406030204" pitchFamily="18" charset="0"/>
                                  <a:ea typeface="Cambria Math" panose="02040503050406030204" pitchFamily="18" charset="0"/>
                                </a:rPr>
                                <m:t>𝐻</m:t>
                              </m:r>
                            </m:e>
                            <m:sub>
                              <m:r>
                                <a:rPr lang="en-US" altLang="ko-KR" sz="2400" i="1" smtClean="0">
                                  <a:solidFill>
                                    <a:srgbClr val="3399FF"/>
                                  </a:solidFill>
                                  <a:latin typeface="Cambria Math" panose="02040503050406030204" pitchFamily="18" charset="0"/>
                                  <a:ea typeface="Cambria Math" panose="02040503050406030204" pitchFamily="18" charset="0"/>
                                </a:rPr>
                                <m:t>𝑝</m:t>
                              </m:r>
                              <m:r>
                                <a:rPr lang="en-US" altLang="ko-KR" sz="2400" i="1">
                                  <a:solidFill>
                                    <a:srgbClr val="3399FF"/>
                                  </a:solidFill>
                                  <a:latin typeface="Cambria Math" panose="02040503050406030204" pitchFamily="18" charset="0"/>
                                  <a:ea typeface="Cambria Math" panose="02040503050406030204" pitchFamily="18" charset="0"/>
                                </a:rPr>
                                <m:t>𝑝</m:t>
                              </m:r>
                            </m:sub>
                            <m:sup>
                              <m:r>
                                <a:rPr lang="en-US" altLang="ko-KR" sz="2400" i="1">
                                  <a:solidFill>
                                    <a:srgbClr val="3399FF"/>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4851784" y="4499901"/>
                <a:ext cx="4541180" cy="424283"/>
              </a:xfrm>
              <a:prstGeom prst="rect">
                <a:avLst/>
              </a:prstGeom>
              <a:blipFill>
                <a:blip r:embed="rId6"/>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6329388" y="512658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3BD2A95-14A9-41EB-8C64-5C31C5D39741}"/>
                  </a:ext>
                </a:extLst>
              </p:cNvPr>
              <p:cNvSpPr txBox="1"/>
              <p:nvPr/>
            </p:nvSpPr>
            <p:spPr>
              <a:xfrm>
                <a:off x="5462980" y="2143263"/>
                <a:ext cx="1948419"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𝐻</m:t>
                          </m:r>
                        </m:e>
                        <m:sub>
                          <m:r>
                            <a:rPr lang="en-US" altLang="ko-KR" sz="2000" b="0" i="1" smtClean="0">
                              <a:solidFill>
                                <a:srgbClr val="3399FF"/>
                              </a:solidFill>
                              <a:latin typeface="Cambria Math" panose="02040503050406030204" pitchFamily="18" charset="0"/>
                            </a:rPr>
                            <m:t>𝑝</m:t>
                          </m:r>
                        </m:sub>
                      </m:sSub>
                      <m:r>
                        <a:rPr lang="en-US" altLang="ko-KR" sz="2000" i="1">
                          <a:solidFill>
                            <a:srgbClr val="3399FF"/>
                          </a:solidFill>
                          <a:latin typeface="Cambria Math" panose="02040503050406030204" pitchFamily="18" charset="0"/>
                        </a:rPr>
                        <m:t>=</m:t>
                      </m:r>
                      <m:r>
                        <a:rPr lang="en-US" altLang="ko-KR" sz="2000" i="1">
                          <a:solidFill>
                            <a:srgbClr val="3399FF"/>
                          </a:solidFill>
                          <a:latin typeface="Cambria Math" panose="02040503050406030204" pitchFamily="18" charset="0"/>
                        </a:rPr>
                        <m:t>𝑡𝑎𝑛h</m:t>
                      </m:r>
                      <m:r>
                        <a:rPr lang="en-US" altLang="ko-KR" sz="2000" i="1">
                          <a:solidFill>
                            <a:srgbClr val="3399FF"/>
                          </a:solidFill>
                          <a:latin typeface="Cambria Math" panose="02040503050406030204" pitchFamily="18" charset="0"/>
                        </a:rPr>
                        <m:t>(</m:t>
                      </m:r>
                      <m:sSub>
                        <m:sSubPr>
                          <m:ctrlPr>
                            <a:rPr lang="en-US" altLang="ko-KR" sz="2000" i="1">
                              <a:solidFill>
                                <a:srgbClr val="3399FF"/>
                              </a:solidFill>
                              <a:latin typeface="Cambria Math" panose="02040503050406030204" pitchFamily="18" charset="0"/>
                            </a:rPr>
                          </m:ctrlPr>
                        </m:sSubPr>
                        <m:e>
                          <m:r>
                            <a:rPr lang="en-US" altLang="ko-KR" sz="2000" i="1">
                              <a:solidFill>
                                <a:srgbClr val="3399FF"/>
                              </a:solidFill>
                              <a:latin typeface="Cambria Math" panose="02040503050406030204" pitchFamily="18" charset="0"/>
                            </a:rPr>
                            <m:t>𝑍</m:t>
                          </m:r>
                        </m:e>
                        <m:sub>
                          <m:r>
                            <a:rPr lang="en-US" altLang="ko-KR" sz="2000" i="1">
                              <a:solidFill>
                                <a:srgbClr val="3399FF"/>
                              </a:solidFill>
                              <a:latin typeface="Cambria Math" panose="02040503050406030204" pitchFamily="18" charset="0"/>
                            </a:rPr>
                            <m:t>1</m:t>
                          </m:r>
                          <m:r>
                            <a:rPr lang="en-US" altLang="ko-KR" sz="2000" i="1">
                              <a:solidFill>
                                <a:srgbClr val="3399FF"/>
                              </a:solidFill>
                              <a:latin typeface="Cambria Math" panose="02040503050406030204" pitchFamily="18" charset="0"/>
                            </a:rPr>
                            <m:t>𝑝</m:t>
                          </m:r>
                        </m:sub>
                      </m:sSub>
                      <m:r>
                        <a:rPr lang="en-US" altLang="ko-KR" sz="2000" i="1" smtClean="0">
                          <a:solidFill>
                            <a:srgbClr val="3399FF"/>
                          </a:solidFill>
                          <a:latin typeface="Cambria Math" panose="02040503050406030204" pitchFamily="18" charset="0"/>
                        </a:rPr>
                        <m:t>)</m:t>
                      </m:r>
                    </m:oMath>
                  </m:oMathPara>
                </a14:m>
                <a:endParaRPr lang="ko-KR" altLang="en-US" sz="2000" i="1"/>
              </a:p>
            </p:txBody>
          </p:sp>
        </mc:Choice>
        <mc:Fallback xmlns="">
          <p:sp>
            <p:nvSpPr>
              <p:cNvPr id="90" name="TextBox 89">
                <a:extLst>
                  <a:ext uri="{FF2B5EF4-FFF2-40B4-BE49-F238E27FC236}">
                    <a16:creationId xmlns:a16="http://schemas.microsoft.com/office/drawing/2014/main" id="{23BD2A95-14A9-41EB-8C64-5C31C5D39741}"/>
                  </a:ext>
                </a:extLst>
              </p:cNvPr>
              <p:cNvSpPr txBox="1">
                <a:spLocks noRot="1" noChangeAspect="1" noMove="1" noResize="1" noEditPoints="1" noAdjustHandles="1" noChangeArrowheads="1" noChangeShapeType="1" noTextEdit="1"/>
              </p:cNvSpPr>
              <p:nvPr/>
            </p:nvSpPr>
            <p:spPr>
              <a:xfrm>
                <a:off x="5462980" y="2143263"/>
                <a:ext cx="1948419" cy="427425"/>
              </a:xfrm>
              <a:prstGeom prst="rect">
                <a:avLst/>
              </a:prstGeom>
              <a:blipFill>
                <a:blip r:embed="rId7"/>
                <a:stretch>
                  <a:fillRect r="-1250" b="-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13EA8BBB-0CB5-4E11-83DD-B429E0795DD8}"/>
                  </a:ext>
                </a:extLst>
              </p:cNvPr>
              <p:cNvSpPr txBox="1"/>
              <p:nvPr/>
            </p:nvSpPr>
            <p:spPr>
              <a:xfrm>
                <a:off x="5462980" y="1715799"/>
                <a:ext cx="3617693" cy="427425"/>
              </a:xfrm>
              <a:prstGeom prst="rect">
                <a:avLst/>
              </a:prstGeom>
              <a:noFill/>
            </p:spPr>
            <p:txBody>
              <a:bodyPr wrap="square">
                <a:spAutoFit/>
              </a:bodyPr>
              <a:lstStyle/>
              <a:p>
                <a14:m>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𝑝</m:t>
                        </m:r>
                      </m:sub>
                    </m:sSub>
                    <m:r>
                      <a:rPr lang="en-US" altLang="ko-KR" sz="2000" i="1">
                        <a:solidFill>
                          <a:srgbClr val="000000"/>
                        </a:solidFill>
                        <a:latin typeface="Cambria Math" panose="02040503050406030204" pitchFamily="18" charset="0"/>
                      </a:rPr>
                      <m:t>=</m:t>
                    </m:r>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𝑋</m:t>
                        </m:r>
                      </m:e>
                      <m:sub>
                        <m:r>
                          <a:rPr lang="en-US" altLang="ko-KR" sz="200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𝐻</m:t>
                            </m:r>
                          </m:e>
                          <m:sub>
                            <m:r>
                              <a:rPr lang="en-US" altLang="ko-KR" sz="2000" i="1">
                                <a:solidFill>
                                  <a:schemeClr val="tx1"/>
                                </a:solidFill>
                                <a:latin typeface="Cambria Math" panose="02040503050406030204" pitchFamily="18" charset="0"/>
                              </a:rPr>
                              <m:t>𝑝</m:t>
                            </m:r>
                            <m:r>
                              <a:rPr lang="en-US" altLang="ko-KR" sz="2000" i="1" smtClean="0">
                                <a:solidFill>
                                  <a:schemeClr val="tx1"/>
                                </a:solidFill>
                                <a:latin typeface="Cambria Math" panose="02040503050406030204" pitchFamily="18" charset="0"/>
                              </a:rPr>
                              <m:t>𝑝</m:t>
                            </m:r>
                            <m:r>
                              <a:rPr lang="en-US" altLang="ko-KR" sz="2000" b="0" i="1" smtClean="0">
                                <a:solidFill>
                                  <a:schemeClr val="tx1"/>
                                </a:solidFill>
                                <a:latin typeface="Cambria Math" panose="02040503050406030204" pitchFamily="18" charset="0"/>
                              </a:rPr>
                              <m:t> </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a14:m>
                <a:r>
                  <a:rPr lang="en-US" altLang="ko-KR" sz="2000" i="1"/>
                  <a:t>==</a:t>
                </a:r>
                <a:endParaRPr lang="ko-KR" altLang="en-US" sz="2000" i="1"/>
              </a:p>
            </p:txBody>
          </p:sp>
        </mc:Choice>
        <mc:Fallback xmlns="">
          <p:sp>
            <p:nvSpPr>
              <p:cNvPr id="91" name="TextBox 90">
                <a:extLst>
                  <a:ext uri="{FF2B5EF4-FFF2-40B4-BE49-F238E27FC236}">
                    <a16:creationId xmlns:a16="http://schemas.microsoft.com/office/drawing/2014/main" id="{13EA8BBB-0CB5-4E11-83DD-B429E0795DD8}"/>
                  </a:ext>
                </a:extLst>
              </p:cNvPr>
              <p:cNvSpPr txBox="1">
                <a:spLocks noRot="1" noChangeAspect="1" noMove="1" noResize="1" noEditPoints="1" noAdjustHandles="1" noChangeArrowheads="1" noChangeShapeType="1" noTextEdit="1"/>
              </p:cNvSpPr>
              <p:nvPr/>
            </p:nvSpPr>
            <p:spPr>
              <a:xfrm>
                <a:off x="5462980" y="1715799"/>
                <a:ext cx="3617693" cy="427425"/>
              </a:xfrm>
              <a:prstGeom prst="rect">
                <a:avLst/>
              </a:prstGeom>
              <a:blipFill>
                <a:blip r:embed="rId8"/>
                <a:stretch>
                  <a:fillRect t="-5634" r="-1515" b="-18310"/>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3B75562-1C36-43D5-A82D-AC6FA488F0BE}"/>
              </a:ext>
            </a:extLst>
          </p:cNvPr>
          <p:cNvGrpSpPr/>
          <p:nvPr/>
        </p:nvGrpSpPr>
        <p:grpSpPr>
          <a:xfrm>
            <a:off x="603556" y="1638471"/>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9"/>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10"/>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11"/>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13"/>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14"/>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6"/>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7"/>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12"/>
                  <a:stretch>
                    <a:fillRect r="-22500"/>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8"/>
                  <a:stretch>
                    <a:fillRect r="-57500"/>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9"/>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20"/>
                  <a:stretch>
                    <a:fillRect r="-35000"/>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22"/>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23"/>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2"/>
                  <a:stretch>
                    <a:fillRect r="-25641"/>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4"/>
                  <a:stretch>
                    <a:fillRect r="-90000"/>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5"/>
                  <a:stretch>
                    <a:fillRect r="-69231"/>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107938-CE7A-4216-991B-6B3AAF75A170}"/>
                  </a:ext>
                </a:extLst>
              </p:cNvPr>
              <p:cNvSpPr txBox="1"/>
              <p:nvPr/>
            </p:nvSpPr>
            <p:spPr>
              <a:xfrm>
                <a:off x="5231840" y="2539404"/>
                <a:ext cx="3438983"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oMath>
                  </m:oMathPara>
                </a14:m>
                <a:endParaRPr lang="ko-KR" altLang="en-US" sz="2000" i="1"/>
              </a:p>
            </p:txBody>
          </p:sp>
        </mc:Choice>
        <mc:Fallback xmlns="">
          <p:sp>
            <p:nvSpPr>
              <p:cNvPr id="4" name="TextBox 3">
                <a:extLst>
                  <a:ext uri="{FF2B5EF4-FFF2-40B4-BE49-F238E27FC236}">
                    <a16:creationId xmlns:a16="http://schemas.microsoft.com/office/drawing/2014/main" id="{ED107938-CE7A-4216-991B-6B3AAF75A170}"/>
                  </a:ext>
                </a:extLst>
              </p:cNvPr>
              <p:cNvSpPr txBox="1">
                <a:spLocks noRot="1" noChangeAspect="1" noMove="1" noResize="1" noEditPoints="1" noAdjustHandles="1" noChangeArrowheads="1" noChangeShapeType="1" noTextEdit="1"/>
              </p:cNvSpPr>
              <p:nvPr/>
            </p:nvSpPr>
            <p:spPr>
              <a:xfrm>
                <a:off x="5231840" y="2539404"/>
                <a:ext cx="3438983" cy="423770"/>
              </a:xfrm>
              <a:prstGeom prst="rect">
                <a:avLst/>
              </a:prstGeom>
              <a:blipFill>
                <a:blip r:embed="rId26"/>
                <a:stretch>
                  <a:fillRect b="-57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0F319A-8201-44E8-902B-064081015651}"/>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7" name="TextBox 6">
                <a:extLst>
                  <a:ext uri="{FF2B5EF4-FFF2-40B4-BE49-F238E27FC236}">
                    <a16:creationId xmlns:a16="http://schemas.microsoft.com/office/drawing/2014/main" id="{850F319A-8201-44E8-902B-064081015651}"/>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7"/>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0703490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3E6010-4805-4664-92D1-F1A9FF2FD826}"/>
                  </a:ext>
                </a:extLst>
              </p:cNvPr>
              <p:cNvSpPr txBox="1"/>
              <p:nvPr/>
            </p:nvSpPr>
            <p:spPr>
              <a:xfrm>
                <a:off x="5130816" y="4673936"/>
                <a:ext cx="4541180"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sSub>
                            <m:sSubPr>
                              <m:ctrlPr>
                                <a:rPr lang="en-US" altLang="ko-KR" sz="2400" i="1" smtClean="0">
                                  <a:solidFill>
                                    <a:schemeClr val="tx1"/>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smtClean="0">
                              <a:solidFill>
                                <a:schemeClr val="tx1"/>
                              </a:solidFill>
                              <a:latin typeface="Cambria Math" panose="02040503050406030204" pitchFamily="18" charset="0"/>
                            </a:rPr>
                            <m:t>h</m:t>
                          </m:r>
                        </m:sub>
                      </m:sSub>
                      <m:r>
                        <a:rPr lang="en-US" altLang="ko-KR" sz="2400" i="1">
                          <a:solidFill>
                            <a:srgbClr val="000000"/>
                          </a:solidFill>
                          <a:latin typeface="Cambria Math" panose="02040503050406030204" pitchFamily="18" charset="0"/>
                          <a:ea typeface="Cambria Math" panose="02040503050406030204" pitchFamily="18" charset="0"/>
                        </a:rPr>
                        <m:t>⨀</m:t>
                      </m:r>
                      <m:d>
                        <m:dPr>
                          <m:ctrlPr>
                            <a:rPr lang="en-US" altLang="ko-KR" sz="2400" i="1">
                              <a:solidFill>
                                <a:srgbClr val="000000"/>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smtClean="0">
                                  <a:solidFill>
                                    <a:schemeClr val="tx1"/>
                                  </a:solidFill>
                                  <a:latin typeface="Cambria Math" panose="02040503050406030204" pitchFamily="18" charset="0"/>
                                  <a:ea typeface="Cambria Math" panose="02040503050406030204" pitchFamily="18" charset="0"/>
                                </a:rPr>
                                <m:t>𝑝</m:t>
                              </m:r>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D3E6010-4805-4664-92D1-F1A9FF2FD826}"/>
                  </a:ext>
                </a:extLst>
              </p:cNvPr>
              <p:cNvSpPr txBox="1">
                <a:spLocks noRot="1" noChangeAspect="1" noMove="1" noResize="1" noEditPoints="1" noAdjustHandles="1" noChangeArrowheads="1" noChangeShapeType="1" noTextEdit="1"/>
              </p:cNvSpPr>
              <p:nvPr/>
            </p:nvSpPr>
            <p:spPr>
              <a:xfrm>
                <a:off x="5130816" y="4673936"/>
                <a:ext cx="4541180" cy="424283"/>
              </a:xfrm>
              <a:prstGeom prst="rect">
                <a:avLst/>
              </a:prstGeom>
              <a:blipFill>
                <a:blip r:embed="rId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51DE04DD-DA5A-41FB-9F8B-96E327F856DD}"/>
              </a:ext>
            </a:extLst>
          </p:cNvPr>
          <p:cNvSpPr txBox="1"/>
          <p:nvPr/>
        </p:nvSpPr>
        <p:spPr>
          <a:xfrm>
            <a:off x="4019049" y="4497520"/>
            <a:ext cx="889987" cy="95410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p:grpSp>
        <p:nvGrpSpPr>
          <p:cNvPr id="5" name="그룹 4">
            <a:extLst>
              <a:ext uri="{FF2B5EF4-FFF2-40B4-BE49-F238E27FC236}">
                <a16:creationId xmlns:a16="http://schemas.microsoft.com/office/drawing/2014/main" id="{B3B75562-1C36-43D5-A82D-AC6FA488F0BE}"/>
              </a:ext>
            </a:extLst>
          </p:cNvPr>
          <p:cNvGrpSpPr/>
          <p:nvPr/>
        </p:nvGrpSpPr>
        <p:grpSpPr>
          <a:xfrm>
            <a:off x="69850" y="1576763"/>
            <a:ext cx="3571650" cy="4907932"/>
            <a:chOff x="243819" y="635003"/>
            <a:chExt cx="4437696" cy="609799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079708" y="5928034"/>
                  <a:ext cx="522780" cy="382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𝐻</m:t>
                        </m:r>
                      </m:oMath>
                    </m:oMathPara>
                  </a14:m>
                  <a:endParaRPr lang="ko-KR" altLang="en-US" sz="1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079708" y="5928034"/>
                  <a:ext cx="522780" cy="382406"/>
                </a:xfrm>
                <a:prstGeom prst="rect">
                  <a:avLst/>
                </a:prstGeom>
                <a:blipFill>
                  <a:blip r:embed="rId4"/>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068651" y="5906548"/>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17641" y="490040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17641" y="4900407"/>
                  <a:ext cx="667139" cy="344165"/>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56848" y="5248756"/>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203929"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56263" y="5596435"/>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679330" y="5927538"/>
              <a:ext cx="474207" cy="3698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87641" y="5702483"/>
              <a:ext cx="661"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1655" y="6130595"/>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37678" y="5320077"/>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37678" y="5320077"/>
                  <a:ext cx="299927" cy="382406"/>
                </a:xfrm>
                <a:prstGeom prst="rect">
                  <a:avLst/>
                </a:prstGeom>
                <a:blipFill>
                  <a:blip r:embed="rId6"/>
                  <a:stretch>
                    <a:fillRect r="-70000"/>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379404" y="577331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79329" y="6350594"/>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79329" y="6350594"/>
                  <a:ext cx="299927" cy="382406"/>
                </a:xfrm>
                <a:prstGeom prst="rect">
                  <a:avLst/>
                </a:prstGeom>
                <a:blipFill>
                  <a:blip r:embed="rId7"/>
                  <a:stretch>
                    <a:fillRect r="-2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782070" y="5909338"/>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33853" y="592803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33853" y="5928035"/>
                  <a:ext cx="299927" cy="382406"/>
                </a:xfrm>
                <a:prstGeom prst="rect">
                  <a:avLst/>
                </a:prstGeom>
                <a:blipFill>
                  <a:blip r:embed="rId8"/>
                  <a:stretch>
                    <a:fillRect r="-22500"/>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259690" y="5745860"/>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3829737" y="5909338"/>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63013" y="6366165"/>
                  <a:ext cx="1254769" cy="30592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i="1">
                            <a:solidFill>
                              <a:srgbClr val="000000"/>
                            </a:solidFill>
                            <a:latin typeface="Cambria Math" panose="02040503050406030204" pitchFamily="18" charset="0"/>
                          </a:rPr>
                          <m:t>err</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to</m:t>
                        </m:r>
                        <m:r>
                          <a:rPr lang="en-US" altLang="ko-KR" i="1">
                            <a:solidFill>
                              <a:srgbClr val="000000"/>
                            </a:solidFill>
                            <a:latin typeface="Cambria Math" panose="02040503050406030204" pitchFamily="18" charset="0"/>
                          </a:rPr>
                          <m:t>_</m:t>
                        </m:r>
                        <m:r>
                          <m:rPr>
                            <m:sty m:val="p"/>
                          </m:rPr>
                          <a:rPr lang="en-US" altLang="ko-KR" i="1">
                            <a:solidFill>
                              <a:srgbClr val="000000"/>
                            </a:solidFill>
                            <a:latin typeface="Cambria Math" panose="02040503050406030204" pitchFamily="18" charset="0"/>
                          </a:rPr>
                          <m:t>sell</m:t>
                        </m:r>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63013" y="6366165"/>
                  <a:ext cx="1254769" cy="305924"/>
                </a:xfrm>
                <a:prstGeom prst="rect">
                  <a:avLst/>
                </a:prstGeom>
                <a:blipFill>
                  <a:blip r:embed="rId9"/>
                  <a:stretch>
                    <a:fillRect r="-602" b="-4878"/>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662458" y="5631801"/>
              <a:ext cx="15779" cy="135728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연결선: 꺾임 53">
              <a:extLst>
                <a:ext uri="{FF2B5EF4-FFF2-40B4-BE49-F238E27FC236}">
                  <a16:creationId xmlns:a16="http://schemas.microsoft.com/office/drawing/2014/main" id="{BF584592-7BC8-4615-9C8C-3BD884BBB81C}"/>
                </a:ext>
              </a:extLst>
            </p:cNvPr>
            <p:cNvCxnSpPr>
              <a:cxnSpLocks/>
              <a:endCxn id="14" idx="0"/>
            </p:cNvCxnSpPr>
            <p:nvPr/>
          </p:nvCxnSpPr>
          <p:spPr>
            <a:xfrm rot="5400000">
              <a:off x="2178991" y="5306259"/>
              <a:ext cx="580352"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376571" y="5727350"/>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현재</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33" name="연결선: 꺾임 32">
              <a:extLst>
                <a:ext uri="{FF2B5EF4-FFF2-40B4-BE49-F238E27FC236}">
                  <a16:creationId xmlns:a16="http://schemas.microsoft.com/office/drawing/2014/main" id="{E89C139D-8430-47A7-93A8-3CEE930E264E}"/>
                </a:ext>
              </a:extLst>
            </p:cNvPr>
            <p:cNvCxnSpPr>
              <a:cxnSpLocks/>
              <a:stCxn id="34" idx="4"/>
            </p:cNvCxnSpPr>
            <p:nvPr/>
          </p:nvCxnSpPr>
          <p:spPr>
            <a:xfrm rot="5400000">
              <a:off x="2291184" y="3925130"/>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3E6FF26B-B613-45D9-A865-C91ABD71ACD7}"/>
                </a:ext>
              </a:extLst>
            </p:cNvPr>
            <p:cNvSpPr/>
            <p:nvPr/>
          </p:nvSpPr>
          <p:spPr>
            <a:xfrm>
              <a:off x="3929658" y="36814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D5DE51-FCAA-4CCE-BEB1-B2EDFAC1E7EA}"/>
                    </a:ext>
                  </a:extLst>
                </p:cNvPr>
                <p:cNvSpPr txBox="1"/>
                <p:nvPr/>
              </p:nvSpPr>
              <p:spPr>
                <a:xfrm>
                  <a:off x="2635340" y="2183027"/>
                  <a:ext cx="648098"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𝑝𝑝</m:t>
                            </m:r>
                          </m:sub>
                        </m:sSub>
                      </m:oMath>
                    </m:oMathPara>
                  </a14:m>
                  <a:endParaRPr lang="ko-KR" altLang="en-US" sz="12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20D5DE51-FCAA-4CCE-BEB1-B2EDFAC1E7EA}"/>
                    </a:ext>
                  </a:extLst>
                </p:cNvPr>
                <p:cNvSpPr txBox="1">
                  <a:spLocks noRot="1" noChangeAspect="1" noMove="1" noResize="1" noEditPoints="1" noAdjustHandles="1" noChangeArrowheads="1" noChangeShapeType="1" noTextEdit="1"/>
                </p:cNvSpPr>
                <p:nvPr/>
              </p:nvSpPr>
              <p:spPr>
                <a:xfrm>
                  <a:off x="2635340" y="2183027"/>
                  <a:ext cx="648098" cy="36193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385C89-6378-4937-A12C-4DCF947B89A2}"/>
                    </a:ext>
                  </a:extLst>
                </p:cNvPr>
                <p:cNvSpPr txBox="1"/>
                <p:nvPr/>
              </p:nvSpPr>
              <p:spPr>
                <a:xfrm>
                  <a:off x="1845519" y="2828457"/>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7385C89-6378-4937-A12C-4DCF947B89A2}"/>
                    </a:ext>
                  </a:extLst>
                </p:cNvPr>
                <p:cNvSpPr txBox="1">
                  <a:spLocks noRot="1" noChangeAspect="1" noMove="1" noResize="1" noEditPoints="1" noAdjustHandles="1" noChangeArrowheads="1" noChangeShapeType="1" noTextEdit="1"/>
                </p:cNvSpPr>
                <p:nvPr/>
              </p:nvSpPr>
              <p:spPr>
                <a:xfrm>
                  <a:off x="1845519" y="2828457"/>
                  <a:ext cx="667139" cy="344165"/>
                </a:xfrm>
                <a:prstGeom prst="rect">
                  <a:avLst/>
                </a:prstGeom>
                <a:blipFill>
                  <a:blip r:embed="rId11"/>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D756145C-076B-4494-89F6-08950A6AE30C}"/>
                </a:ext>
              </a:extLst>
            </p:cNvPr>
            <p:cNvCxnSpPr>
              <a:cxnSpLocks/>
            </p:cNvCxnSpPr>
            <p:nvPr/>
          </p:nvCxnSpPr>
          <p:spPr>
            <a:xfrm>
              <a:off x="2117856" y="3097833"/>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907362C2-B058-4CB9-BBB8-D384A01FDE1B}"/>
                </a:ext>
              </a:extLst>
            </p:cNvPr>
            <p:cNvSpPr/>
            <p:nvPr/>
          </p:nvSpPr>
          <p:spPr>
            <a:xfrm>
              <a:off x="3064937"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9" name="타원 38">
              <a:extLst>
                <a:ext uri="{FF2B5EF4-FFF2-40B4-BE49-F238E27FC236}">
                  <a16:creationId xmlns:a16="http://schemas.microsoft.com/office/drawing/2014/main" id="{758C01C8-07B0-43BC-93C0-CC9560DA27E5}"/>
                </a:ext>
              </a:extLst>
            </p:cNvPr>
            <p:cNvSpPr/>
            <p:nvPr/>
          </p:nvSpPr>
          <p:spPr>
            <a:xfrm>
              <a:off x="2017270" y="3445513"/>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40" name="직선 화살표 연결선 39">
              <a:extLst>
                <a:ext uri="{FF2B5EF4-FFF2-40B4-BE49-F238E27FC236}">
                  <a16:creationId xmlns:a16="http://schemas.microsoft.com/office/drawing/2014/main" id="{8251D343-1105-46B2-9A5D-149245DDDBCD}"/>
                </a:ext>
              </a:extLst>
            </p:cNvPr>
            <p:cNvCxnSpPr>
              <a:cxnSpLocks/>
            </p:cNvCxnSpPr>
            <p:nvPr/>
          </p:nvCxnSpPr>
          <p:spPr>
            <a:xfrm>
              <a:off x="1540337" y="3765670"/>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04102D1-DE68-4CB9-A26A-03F8017CB6BD}"/>
                </a:ext>
              </a:extLst>
            </p:cNvPr>
            <p:cNvCxnSpPr>
              <a:cxnSpLocks/>
              <a:stCxn id="43" idx="2"/>
            </p:cNvCxnSpPr>
            <p:nvPr/>
          </p:nvCxnSpPr>
          <p:spPr>
            <a:xfrm>
              <a:off x="1648647" y="3551560"/>
              <a:ext cx="663" cy="2250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EF20150-46B5-4778-BCDB-91AA5163E1FD}"/>
                </a:ext>
              </a:extLst>
            </p:cNvPr>
            <p:cNvCxnSpPr>
              <a:cxnSpLocks/>
              <a:endCxn id="39" idx="3"/>
            </p:cNvCxnSpPr>
            <p:nvPr/>
          </p:nvCxnSpPr>
          <p:spPr>
            <a:xfrm flipV="1">
              <a:off x="1802662" y="3979673"/>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0701873-3D7D-412D-8056-CF8582A3C06B}"/>
                    </a:ext>
                  </a:extLst>
                </p:cNvPr>
                <p:cNvSpPr txBox="1"/>
                <p:nvPr/>
              </p:nvSpPr>
              <p:spPr>
                <a:xfrm>
                  <a:off x="1498684" y="3169153"/>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3" name="TextBox 42">
                  <a:extLst>
                    <a:ext uri="{FF2B5EF4-FFF2-40B4-BE49-F238E27FC236}">
                      <a16:creationId xmlns:a16="http://schemas.microsoft.com/office/drawing/2014/main" id="{70701873-3D7D-412D-8056-CF8582A3C06B}"/>
                    </a:ext>
                  </a:extLst>
                </p:cNvPr>
                <p:cNvSpPr txBox="1">
                  <a:spLocks noRot="1" noChangeAspect="1" noMove="1" noResize="1" noEditPoints="1" noAdjustHandles="1" noChangeArrowheads="1" noChangeShapeType="1" noTextEdit="1"/>
                </p:cNvSpPr>
                <p:nvPr/>
              </p:nvSpPr>
              <p:spPr>
                <a:xfrm>
                  <a:off x="1498684" y="3169153"/>
                  <a:ext cx="299927" cy="382406"/>
                </a:xfrm>
                <a:prstGeom prst="rect">
                  <a:avLst/>
                </a:prstGeom>
                <a:blipFill>
                  <a:blip r:embed="rId12"/>
                  <a:stretch>
                    <a:fillRect r="-7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5976EB0-C854-47BB-9633-264586E05DBD}"/>
                    </a:ext>
                  </a:extLst>
                </p:cNvPr>
                <p:cNvSpPr txBox="1"/>
                <p:nvPr/>
              </p:nvSpPr>
              <p:spPr>
                <a:xfrm>
                  <a:off x="1540337" y="4199671"/>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4" name="TextBox 43">
                  <a:extLst>
                    <a:ext uri="{FF2B5EF4-FFF2-40B4-BE49-F238E27FC236}">
                      <a16:creationId xmlns:a16="http://schemas.microsoft.com/office/drawing/2014/main" id="{75976EB0-C854-47BB-9633-264586E05DBD}"/>
                    </a:ext>
                  </a:extLst>
                </p:cNvPr>
                <p:cNvSpPr txBox="1">
                  <a:spLocks noRot="1" noChangeAspect="1" noMove="1" noResize="1" noEditPoints="1" noAdjustHandles="1" noChangeArrowheads="1" noChangeShapeType="1" noTextEdit="1"/>
                </p:cNvSpPr>
                <p:nvPr/>
              </p:nvSpPr>
              <p:spPr>
                <a:xfrm>
                  <a:off x="1540337" y="4199671"/>
                  <a:ext cx="299927" cy="382406"/>
                </a:xfrm>
                <a:prstGeom prst="rect">
                  <a:avLst/>
                </a:prstGeom>
                <a:blipFill>
                  <a:blip r:embed="rId7"/>
                  <a:stretch>
                    <a:fillRect r="-25641"/>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856DF3E9-A0F8-4DE3-92CB-14902B1BBD7D}"/>
                </a:ext>
              </a:extLst>
            </p:cNvPr>
            <p:cNvCxnSpPr>
              <a:cxnSpLocks/>
              <a:stCxn id="39" idx="6"/>
              <a:endCxn id="38" idx="2"/>
            </p:cNvCxnSpPr>
            <p:nvPr/>
          </p:nvCxnSpPr>
          <p:spPr>
            <a:xfrm>
              <a:off x="2643078" y="3758416"/>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622A95-3D2F-48BB-B18C-6057CBDA267E}"/>
                    </a:ext>
                  </a:extLst>
                </p:cNvPr>
                <p:cNvSpPr txBox="1"/>
                <p:nvPr/>
              </p:nvSpPr>
              <p:spPr>
                <a:xfrm>
                  <a:off x="2663013" y="3735580"/>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7" name="TextBox 46">
                  <a:extLst>
                    <a:ext uri="{FF2B5EF4-FFF2-40B4-BE49-F238E27FC236}">
                      <a16:creationId xmlns:a16="http://schemas.microsoft.com/office/drawing/2014/main" id="{17622A95-3D2F-48BB-B18C-6057CBDA267E}"/>
                    </a:ext>
                  </a:extLst>
                </p:cNvPr>
                <p:cNvSpPr txBox="1">
                  <a:spLocks noRot="1" noChangeAspect="1" noMove="1" noResize="1" noEditPoints="1" noAdjustHandles="1" noChangeArrowheads="1" noChangeShapeType="1" noTextEdit="1"/>
                </p:cNvSpPr>
                <p:nvPr/>
              </p:nvSpPr>
              <p:spPr>
                <a:xfrm>
                  <a:off x="2663013" y="3735580"/>
                  <a:ext cx="299927" cy="403040"/>
                </a:xfrm>
                <a:prstGeom prst="rect">
                  <a:avLst/>
                </a:prstGeom>
                <a:blipFill>
                  <a:blip r:embed="rId13"/>
                  <a:stretch>
                    <a:fillRect r="-5897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id="{BA78681F-E35B-4D2D-9660-24651F244BC3}"/>
                </a:ext>
              </a:extLst>
            </p:cNvPr>
            <p:cNvSpPr/>
            <p:nvPr/>
          </p:nvSpPr>
          <p:spPr>
            <a:xfrm>
              <a:off x="3120698" y="3594937"/>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50" name="직선 화살표 연결선 49">
              <a:extLst>
                <a:ext uri="{FF2B5EF4-FFF2-40B4-BE49-F238E27FC236}">
                  <a16:creationId xmlns:a16="http://schemas.microsoft.com/office/drawing/2014/main" id="{BE3F9B27-8013-4729-9EF3-1B7703B0CDC3}"/>
                </a:ext>
              </a:extLst>
            </p:cNvPr>
            <p:cNvCxnSpPr>
              <a:cxnSpLocks/>
              <a:stCxn id="38" idx="6"/>
            </p:cNvCxnSpPr>
            <p:nvPr/>
          </p:nvCxnSpPr>
          <p:spPr>
            <a:xfrm>
              <a:off x="3690744" y="3758416"/>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3E31D9-30E3-41F3-9C4F-B3A1B010308C}"/>
                    </a:ext>
                  </a:extLst>
                </p:cNvPr>
                <p:cNvSpPr txBox="1"/>
                <p:nvPr/>
              </p:nvSpPr>
              <p:spPr>
                <a:xfrm>
                  <a:off x="2804896" y="4302206"/>
                  <a:ext cx="560463"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sub>
                        </m:sSub>
                      </m:oMath>
                    </m:oMathPara>
                  </a14:m>
                  <a:endParaRPr lang="ko-KR" altLang="en-US" sz="12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3E31D9-30E3-41F3-9C4F-B3A1B010308C}"/>
                    </a:ext>
                  </a:extLst>
                </p:cNvPr>
                <p:cNvSpPr txBox="1">
                  <a:spLocks noRot="1" noChangeAspect="1" noMove="1" noResize="1" noEditPoints="1" noAdjustHandles="1" noChangeArrowheads="1" noChangeShapeType="1" noTextEdit="1"/>
                </p:cNvSpPr>
                <p:nvPr/>
              </p:nvSpPr>
              <p:spPr>
                <a:xfrm>
                  <a:off x="2804896" y="4302206"/>
                  <a:ext cx="560463" cy="361931"/>
                </a:xfrm>
                <a:prstGeom prst="rect">
                  <a:avLst/>
                </a:prstGeom>
                <a:blipFill>
                  <a:blip r:embed="rId14"/>
                  <a:stretch>
                    <a:fillRect/>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id="{7EFD5289-B24C-4213-9E42-0D6C80EF8F3B}"/>
                </a:ext>
              </a:extLst>
            </p:cNvPr>
            <p:cNvSpPr/>
            <p:nvPr/>
          </p:nvSpPr>
          <p:spPr>
            <a:xfrm>
              <a:off x="2865343" y="3181886"/>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41934B1-2363-4267-9BA0-71B14C3CD0C6}"/>
                    </a:ext>
                  </a:extLst>
                </p:cNvPr>
                <p:cNvSpPr txBox="1"/>
                <p:nvPr/>
              </p:nvSpPr>
              <p:spPr>
                <a:xfrm>
                  <a:off x="1201102" y="3575754"/>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841934B1-2363-4267-9BA0-71B14C3CD0C6}"/>
                    </a:ext>
                  </a:extLst>
                </p:cNvPr>
                <p:cNvSpPr txBox="1">
                  <a:spLocks noRot="1" noChangeAspect="1" noMove="1" noResize="1" noEditPoints="1" noAdjustHandles="1" noChangeArrowheads="1" noChangeShapeType="1" noTextEdit="1"/>
                </p:cNvSpPr>
                <p:nvPr/>
              </p:nvSpPr>
              <p:spPr>
                <a:xfrm>
                  <a:off x="1201102" y="3575754"/>
                  <a:ext cx="299927" cy="403040"/>
                </a:xfrm>
                <a:prstGeom prst="rect">
                  <a:avLst/>
                </a:prstGeom>
                <a:blipFill>
                  <a:blip r:embed="rId15"/>
                  <a:stretch>
                    <a:fillRect r="-35897"/>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415B6FFC-C98C-47A4-90D2-7E4482CF40A0}"/>
                </a:ext>
              </a:extLst>
            </p:cNvPr>
            <p:cNvSpPr txBox="1"/>
            <p:nvPr/>
          </p:nvSpPr>
          <p:spPr>
            <a:xfrm>
              <a:off x="376571" y="3518482"/>
              <a:ext cx="916577" cy="535368"/>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68" name="연결선: 꺾임 67">
              <a:extLst>
                <a:ext uri="{FF2B5EF4-FFF2-40B4-BE49-F238E27FC236}">
                  <a16:creationId xmlns:a16="http://schemas.microsoft.com/office/drawing/2014/main" id="{15C86414-54FD-4DAD-AC1C-D4FDB8770C76}"/>
                </a:ext>
              </a:extLst>
            </p:cNvPr>
            <p:cNvCxnSpPr>
              <a:cxnSpLocks/>
              <a:stCxn id="69" idx="4"/>
            </p:cNvCxnSpPr>
            <p:nvPr/>
          </p:nvCxnSpPr>
          <p:spPr>
            <a:xfrm rot="5400000">
              <a:off x="2158431" y="1771374"/>
              <a:ext cx="1849288" cy="14933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3413BE8-E3B6-44FA-A280-31CE39B6673F}"/>
                </a:ext>
              </a:extLst>
            </p:cNvPr>
            <p:cNvSpPr/>
            <p:nvPr/>
          </p:nvSpPr>
          <p:spPr>
            <a:xfrm>
              <a:off x="3796905" y="15277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25DDB3-80D3-45D0-8387-E05766B94126}"/>
                    </a:ext>
                  </a:extLst>
                </p:cNvPr>
                <p:cNvSpPr txBox="1"/>
                <p:nvPr/>
              </p:nvSpPr>
              <p:spPr>
                <a:xfrm>
                  <a:off x="2147994" y="635003"/>
                  <a:ext cx="735732" cy="361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𝐻</m:t>
                            </m:r>
                          </m:e>
                          <m:sub>
                            <m:r>
                              <a:rPr lang="en-US" altLang="ko-KR" sz="1200" b="0" i="1" smtClean="0">
                                <a:solidFill>
                                  <a:schemeClr val="tx1"/>
                                </a:solidFill>
                                <a:latin typeface="Cambria Math" panose="02040503050406030204" pitchFamily="18" charset="0"/>
                              </a:rPr>
                              <m:t>𝑝</m:t>
                            </m:r>
                            <m:r>
                              <a:rPr lang="en-US" altLang="ko-KR" sz="1200" i="1">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𝑝</m:t>
                            </m:r>
                          </m:sub>
                        </m:sSub>
                      </m:oMath>
                    </m:oMathPara>
                  </a14:m>
                  <a:endParaRPr lang="ko-KR" altLang="en-US" sz="1200" i="1">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0025DDB3-80D3-45D0-8387-E05766B94126}"/>
                    </a:ext>
                  </a:extLst>
                </p:cNvPr>
                <p:cNvSpPr txBox="1">
                  <a:spLocks noRot="1" noChangeAspect="1" noMove="1" noResize="1" noEditPoints="1" noAdjustHandles="1" noChangeArrowheads="1" noChangeShapeType="1" noTextEdit="1"/>
                </p:cNvSpPr>
                <p:nvPr/>
              </p:nvSpPr>
              <p:spPr>
                <a:xfrm>
                  <a:off x="2147994" y="635003"/>
                  <a:ext cx="735732" cy="36193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F7F5DE0-EE79-4F90-BF84-4A32073BBB56}"/>
                    </a:ext>
                  </a:extLst>
                </p:cNvPr>
                <p:cNvSpPr txBox="1"/>
                <p:nvPr/>
              </p:nvSpPr>
              <p:spPr>
                <a:xfrm>
                  <a:off x="1712766" y="674701"/>
                  <a:ext cx="667139" cy="344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𝑊</m:t>
                            </m:r>
                          </m:e>
                          <m:sub>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h</m:t>
                            </m:r>
                          </m:sub>
                        </m:sSub>
                      </m:oMath>
                    </m:oMathPara>
                  </a14:m>
                  <a:endParaRPr lang="ko-KR" altLang="en-US" sz="1200" i="1">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AF7F5DE0-EE79-4F90-BF84-4A32073BBB56}"/>
                    </a:ext>
                  </a:extLst>
                </p:cNvPr>
                <p:cNvSpPr txBox="1">
                  <a:spLocks noRot="1" noChangeAspect="1" noMove="1" noResize="1" noEditPoints="1" noAdjustHandles="1" noChangeArrowheads="1" noChangeShapeType="1" noTextEdit="1"/>
                </p:cNvSpPr>
                <p:nvPr/>
              </p:nvSpPr>
              <p:spPr>
                <a:xfrm>
                  <a:off x="1712766" y="674701"/>
                  <a:ext cx="667139" cy="344165"/>
                </a:xfrm>
                <a:prstGeom prst="rect">
                  <a:avLst/>
                </a:prstGeom>
                <a:blipFill>
                  <a:blip r:embed="rId17"/>
                  <a:stretch>
                    <a:fillRect/>
                  </a:stretch>
                </a:blipFill>
              </p:spPr>
              <p:txBody>
                <a:bodyPr/>
                <a:lstStyle/>
                <a:p>
                  <a:r>
                    <a:rPr lang="ko-KR" altLang="en-US">
                      <a:noFill/>
                    </a:rPr>
                    <a:t> </a:t>
                  </a:r>
                </a:p>
              </p:txBody>
            </p:sp>
          </mc:Fallback>
        </mc:AlternateContent>
        <p:cxnSp>
          <p:nvCxnSpPr>
            <p:cNvPr id="72" name="직선 화살표 연결선 71">
              <a:extLst>
                <a:ext uri="{FF2B5EF4-FFF2-40B4-BE49-F238E27FC236}">
                  <a16:creationId xmlns:a16="http://schemas.microsoft.com/office/drawing/2014/main" id="{C8DE109E-8BE2-44A6-8CD2-2EF3EF7DAFCD}"/>
                </a:ext>
              </a:extLst>
            </p:cNvPr>
            <p:cNvCxnSpPr>
              <a:cxnSpLocks/>
            </p:cNvCxnSpPr>
            <p:nvPr/>
          </p:nvCxnSpPr>
          <p:spPr>
            <a:xfrm>
              <a:off x="1985103" y="944077"/>
              <a:ext cx="131006" cy="14264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1E03EF18-3F99-48F7-9062-3B41E8124960}"/>
                </a:ext>
              </a:extLst>
            </p:cNvPr>
            <p:cNvSpPr/>
            <p:nvPr/>
          </p:nvSpPr>
          <p:spPr>
            <a:xfrm>
              <a:off x="2932184"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1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4" name="타원 73">
              <a:extLst>
                <a:ext uri="{FF2B5EF4-FFF2-40B4-BE49-F238E27FC236}">
                  <a16:creationId xmlns:a16="http://schemas.microsoft.com/office/drawing/2014/main" id="{F025E7B6-1B32-4415-9262-3FF6260D37D6}"/>
                </a:ext>
              </a:extLst>
            </p:cNvPr>
            <p:cNvSpPr/>
            <p:nvPr/>
          </p:nvSpPr>
          <p:spPr>
            <a:xfrm>
              <a:off x="1884517" y="1291757"/>
              <a:ext cx="625807" cy="6258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5" name="직선 화살표 연결선 74">
              <a:extLst>
                <a:ext uri="{FF2B5EF4-FFF2-40B4-BE49-F238E27FC236}">
                  <a16:creationId xmlns:a16="http://schemas.microsoft.com/office/drawing/2014/main" id="{C2A8F56D-81E1-4F12-A364-BD96A2213BC8}"/>
                </a:ext>
              </a:extLst>
            </p:cNvPr>
            <p:cNvCxnSpPr>
              <a:cxnSpLocks/>
            </p:cNvCxnSpPr>
            <p:nvPr/>
          </p:nvCxnSpPr>
          <p:spPr>
            <a:xfrm>
              <a:off x="1407584" y="1611914"/>
              <a:ext cx="474208" cy="109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D2DACDE-8760-433E-8653-5635EB0FC7FA}"/>
                </a:ext>
              </a:extLst>
            </p:cNvPr>
            <p:cNvCxnSpPr>
              <a:cxnSpLocks/>
              <a:stCxn id="78" idx="2"/>
            </p:cNvCxnSpPr>
            <p:nvPr/>
          </p:nvCxnSpPr>
          <p:spPr>
            <a:xfrm>
              <a:off x="1515895" y="1397804"/>
              <a:ext cx="662" cy="22505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991EF5C-3C61-45FC-B285-76BC40D357DB}"/>
                </a:ext>
              </a:extLst>
            </p:cNvPr>
            <p:cNvCxnSpPr>
              <a:cxnSpLocks/>
              <a:endCxn id="74" idx="3"/>
            </p:cNvCxnSpPr>
            <p:nvPr/>
          </p:nvCxnSpPr>
          <p:spPr>
            <a:xfrm flipV="1">
              <a:off x="1669909" y="1825917"/>
              <a:ext cx="306255" cy="3314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3543253-3064-4BA4-A164-8A564B3DF950}"/>
                    </a:ext>
                  </a:extLst>
                </p:cNvPr>
                <p:cNvSpPr txBox="1"/>
                <p:nvPr/>
              </p:nvSpPr>
              <p:spPr>
                <a:xfrm>
                  <a:off x="1365932" y="1015398"/>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𝑊</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8" name="TextBox 77">
                  <a:extLst>
                    <a:ext uri="{FF2B5EF4-FFF2-40B4-BE49-F238E27FC236}">
                      <a16:creationId xmlns:a16="http://schemas.microsoft.com/office/drawing/2014/main" id="{83543253-3064-4BA4-A164-8A564B3DF950}"/>
                    </a:ext>
                  </a:extLst>
                </p:cNvPr>
                <p:cNvSpPr txBox="1">
                  <a:spLocks noRot="1" noChangeAspect="1" noMove="1" noResize="1" noEditPoints="1" noAdjustHandles="1" noChangeArrowheads="1" noChangeShapeType="1" noTextEdit="1"/>
                </p:cNvSpPr>
                <p:nvPr/>
              </p:nvSpPr>
              <p:spPr>
                <a:xfrm>
                  <a:off x="1365932" y="1015398"/>
                  <a:ext cx="299927" cy="382406"/>
                </a:xfrm>
                <a:prstGeom prst="rect">
                  <a:avLst/>
                </a:prstGeom>
                <a:blipFill>
                  <a:blip r:embed="rId18"/>
                  <a:stretch>
                    <a:fillRect r="-717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4E67C65-3DF4-4F73-B69C-311D9CF80053}"/>
                    </a:ext>
                  </a:extLst>
                </p:cNvPr>
                <p:cNvSpPr txBox="1"/>
                <p:nvPr/>
              </p:nvSpPr>
              <p:spPr>
                <a:xfrm>
                  <a:off x="1407584" y="2045915"/>
                  <a:ext cx="299927" cy="382406"/>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4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54E67C65-3DF4-4F73-B69C-311D9CF80053}"/>
                    </a:ext>
                  </a:extLst>
                </p:cNvPr>
                <p:cNvSpPr txBox="1">
                  <a:spLocks noRot="1" noChangeAspect="1" noMove="1" noResize="1" noEditPoints="1" noAdjustHandles="1" noChangeArrowheads="1" noChangeShapeType="1" noTextEdit="1"/>
                </p:cNvSpPr>
                <p:nvPr/>
              </p:nvSpPr>
              <p:spPr>
                <a:xfrm>
                  <a:off x="1407584" y="2045915"/>
                  <a:ext cx="299927" cy="382406"/>
                </a:xfrm>
                <a:prstGeom prst="rect">
                  <a:avLst/>
                </a:prstGeom>
                <a:blipFill>
                  <a:blip r:embed="rId19"/>
                  <a:stretch>
                    <a:fillRect r="-22500"/>
                  </a:stretch>
                </a:blipFill>
              </p:spPr>
              <p:txBody>
                <a:bodyPr/>
                <a:lstStyle/>
                <a:p>
                  <a:r>
                    <a:rPr lang="ko-KR" altLang="en-US">
                      <a:noFill/>
                    </a:rPr>
                    <a:t> </a:t>
                  </a:r>
                </a:p>
              </p:txBody>
            </p:sp>
          </mc:Fallback>
        </mc:AlternateContent>
        <p:cxnSp>
          <p:nvCxnSpPr>
            <p:cNvPr id="80" name="직선 화살표 연결선 79">
              <a:extLst>
                <a:ext uri="{FF2B5EF4-FFF2-40B4-BE49-F238E27FC236}">
                  <a16:creationId xmlns:a16="http://schemas.microsoft.com/office/drawing/2014/main" id="{30D4BB0B-8DC9-44D6-913D-B7FCC694D8C1}"/>
                </a:ext>
              </a:extLst>
            </p:cNvPr>
            <p:cNvCxnSpPr>
              <a:cxnSpLocks/>
              <a:stCxn id="74" idx="6"/>
              <a:endCxn id="73" idx="2"/>
            </p:cNvCxnSpPr>
            <p:nvPr/>
          </p:nvCxnSpPr>
          <p:spPr>
            <a:xfrm>
              <a:off x="2510325" y="1604660"/>
              <a:ext cx="42185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E9AE7F5-88F2-46B3-8D2A-BFDBE86B2FA4}"/>
                    </a:ext>
                  </a:extLst>
                </p:cNvPr>
                <p:cNvSpPr txBox="1"/>
                <p:nvPr/>
              </p:nvSpPr>
              <p:spPr>
                <a:xfrm>
                  <a:off x="2472685" y="1632832"/>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1400" b="0" i="1" u="none" strike="noStrike" kern="1200" cap="none" spc="0" normalizeH="0" baseline="0" noProof="0">
                                <a:ln>
                                  <a:noFill/>
                                </a:ln>
                                <a:solidFill>
                                  <a:srgbClr val="000000"/>
                                </a:solidFill>
                                <a:effectLst/>
                                <a:uLnTx/>
                                <a:uFillTx/>
                                <a:latin typeface="Cambria Math" panose="02040503050406030204" pitchFamily="18" charset="0"/>
                              </a:rPr>
                              <m:t>1</m:t>
                            </m:r>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AE9AE7F5-88F2-46B3-8D2A-BFDBE86B2FA4}"/>
                    </a:ext>
                  </a:extLst>
                </p:cNvPr>
                <p:cNvSpPr txBox="1">
                  <a:spLocks noRot="1" noChangeAspect="1" noMove="1" noResize="1" noEditPoints="1" noAdjustHandles="1" noChangeArrowheads="1" noChangeShapeType="1" noTextEdit="1"/>
                </p:cNvSpPr>
                <p:nvPr/>
              </p:nvSpPr>
              <p:spPr>
                <a:xfrm>
                  <a:off x="2472685" y="1632832"/>
                  <a:ext cx="299927" cy="403040"/>
                </a:xfrm>
                <a:prstGeom prst="rect">
                  <a:avLst/>
                </a:prstGeom>
                <a:blipFill>
                  <a:blip r:embed="rId20"/>
                  <a:stretch>
                    <a:fillRect r="-92308"/>
                  </a:stretch>
                </a:blipFill>
              </p:spPr>
              <p:txBody>
                <a:bodyPr/>
                <a:lstStyle/>
                <a:p>
                  <a:r>
                    <a:rPr lang="ko-KR" altLang="en-US">
                      <a:noFill/>
                    </a:rPr>
                    <a:t> </a:t>
                  </a:r>
                </a:p>
              </p:txBody>
            </p:sp>
          </mc:Fallback>
        </mc:AlternateContent>
        <p:sp>
          <p:nvSpPr>
            <p:cNvPr id="82" name="직사각형 81">
              <a:extLst>
                <a:ext uri="{FF2B5EF4-FFF2-40B4-BE49-F238E27FC236}">
                  <a16:creationId xmlns:a16="http://schemas.microsoft.com/office/drawing/2014/main" id="{B0873E7C-3C80-4746-8C68-34E0E99719F6}"/>
                </a:ext>
              </a:extLst>
            </p:cNvPr>
            <p:cNvSpPr/>
            <p:nvPr/>
          </p:nvSpPr>
          <p:spPr>
            <a:xfrm>
              <a:off x="2987945" y="1441181"/>
              <a:ext cx="678182" cy="38240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chemeClr val="tx1"/>
                  </a:solidFill>
                  <a:latin typeface="Cambria Math" panose="02040503050406030204" pitchFamily="18" charset="0"/>
                </a:rPr>
                <a:t>tanh</a:t>
              </a:r>
              <a:endParaRPr kumimoji="1" lang="ko-KR" altLang="en-US" sz="14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3" name="직선 화살표 연결선 82">
              <a:extLst>
                <a:ext uri="{FF2B5EF4-FFF2-40B4-BE49-F238E27FC236}">
                  <a16:creationId xmlns:a16="http://schemas.microsoft.com/office/drawing/2014/main" id="{FC4EE986-A27B-4E42-BFCF-D21D17033CA9}"/>
                </a:ext>
              </a:extLst>
            </p:cNvPr>
            <p:cNvCxnSpPr>
              <a:cxnSpLocks/>
              <a:stCxn id="73" idx="6"/>
            </p:cNvCxnSpPr>
            <p:nvPr/>
          </p:nvCxnSpPr>
          <p:spPr>
            <a:xfrm>
              <a:off x="3557991" y="1604660"/>
              <a:ext cx="85177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1E1AFDF6-A5F3-44CE-B0E9-47E846AC4054}"/>
                </a:ext>
              </a:extLst>
            </p:cNvPr>
            <p:cNvSpPr/>
            <p:nvPr/>
          </p:nvSpPr>
          <p:spPr>
            <a:xfrm>
              <a:off x="2732590" y="1028130"/>
              <a:ext cx="65661" cy="656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cxnSp>
          <p:nvCxnSpPr>
            <p:cNvPr id="86" name="연결선: 꺾임 85">
              <a:extLst>
                <a:ext uri="{FF2B5EF4-FFF2-40B4-BE49-F238E27FC236}">
                  <a16:creationId xmlns:a16="http://schemas.microsoft.com/office/drawing/2014/main" id="{3F1BC265-2DB7-4CA1-A481-7EACF96FD17E}"/>
                </a:ext>
              </a:extLst>
            </p:cNvPr>
            <p:cNvCxnSpPr>
              <a:cxnSpLocks/>
              <a:stCxn id="85" idx="2"/>
              <a:endCxn id="74" idx="0"/>
            </p:cNvCxnSpPr>
            <p:nvPr/>
          </p:nvCxnSpPr>
          <p:spPr>
            <a:xfrm rot="10800000" flipV="1">
              <a:off x="2197421" y="1060961"/>
              <a:ext cx="535168" cy="23079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69C0703-F4E3-4707-A8BD-614DE14DFBE1}"/>
                    </a:ext>
                  </a:extLst>
                </p:cNvPr>
                <p:cNvSpPr txBox="1"/>
                <p:nvPr/>
              </p:nvSpPr>
              <p:spPr>
                <a:xfrm>
                  <a:off x="1068349" y="1421998"/>
                  <a:ext cx="299927" cy="40304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𝑋</m:t>
                            </m:r>
                          </m:e>
                          <m:sub>
                            <m:r>
                              <a:rPr lang="en-US" altLang="ko-KR" sz="1400" i="1">
                                <a:solidFill>
                                  <a:srgbClr val="000000"/>
                                </a:solidFill>
                                <a:latin typeface="Cambria Math" panose="02040503050406030204" pitchFamily="18" charset="0"/>
                              </a:rPr>
                              <m:t>𝑝</m:t>
                            </m:r>
                            <m:r>
                              <a:rPr kumimoji="1" lang="en-US" altLang="ko-KR" sz="1400" b="0" i="1" u="none" strike="noStrike" kern="1200" cap="none" spc="0" normalizeH="0" baseline="0" noProof="0" smtClean="0">
                                <a:ln>
                                  <a:noFill/>
                                </a:ln>
                                <a:solidFill>
                                  <a:srgbClr val="000000"/>
                                </a:solidFill>
                                <a:effectLst/>
                                <a:uLnTx/>
                                <a:uFillTx/>
                                <a:latin typeface="Cambria Math" panose="02040503050406030204" pitchFamily="18" charset="0"/>
                              </a:rPr>
                              <m:t>𝑝</m:t>
                            </m:r>
                          </m:sub>
                        </m:sSub>
                      </m:oMath>
                    </m:oMathPara>
                  </a14:m>
                  <a:endParaRPr kumimoji="1" lang="ko-KR" altLang="en-US" sz="1400" b="0"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169C0703-F4E3-4707-A8BD-614DE14DFBE1}"/>
                    </a:ext>
                  </a:extLst>
                </p:cNvPr>
                <p:cNvSpPr txBox="1">
                  <a:spLocks noRot="1" noChangeAspect="1" noMove="1" noResize="1" noEditPoints="1" noAdjustHandles="1" noChangeArrowheads="1" noChangeShapeType="1" noTextEdit="1"/>
                </p:cNvSpPr>
                <p:nvPr/>
              </p:nvSpPr>
              <p:spPr>
                <a:xfrm>
                  <a:off x="1068349" y="1421998"/>
                  <a:ext cx="299927" cy="403040"/>
                </a:xfrm>
                <a:prstGeom prst="rect">
                  <a:avLst/>
                </a:prstGeom>
                <a:blipFill>
                  <a:blip r:embed="rId21"/>
                  <a:stretch>
                    <a:fillRect r="-67500"/>
                  </a:stretch>
                </a:blipFill>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B51D955D-7B15-4BE1-BAFA-E37994F202C9}"/>
                </a:ext>
              </a:extLst>
            </p:cNvPr>
            <p:cNvSpPr txBox="1"/>
            <p:nvPr/>
          </p:nvSpPr>
          <p:spPr>
            <a:xfrm>
              <a:off x="243819" y="1364726"/>
              <a:ext cx="916577" cy="745691"/>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이전</a:t>
              </a:r>
              <a:endParaRPr lang="en-US" altLang="ko-KR" sz="11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4" name="TextBox 93">
              <a:extLst>
                <a:ext uri="{FF2B5EF4-FFF2-40B4-BE49-F238E27FC236}">
                  <a16:creationId xmlns:a16="http://schemas.microsoft.com/office/drawing/2014/main" id="{D1B7D32B-BA62-4ADE-8B21-F9E24F05C92A}"/>
                </a:ext>
              </a:extLst>
            </p:cNvPr>
            <p:cNvSpPr txBox="1"/>
            <p:nvPr/>
          </p:nvSpPr>
          <p:spPr>
            <a:xfrm>
              <a:off x="2478458" y="4885986"/>
              <a:ext cx="1217324" cy="38240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( 10 ,  10 )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F7B92B-D7AC-4580-A69E-D38D173F393B}"/>
                  </a:ext>
                </a:extLst>
              </p:cNvPr>
              <p:cNvSpPr txBox="1"/>
              <p:nvPr/>
            </p:nvSpPr>
            <p:spPr>
              <a:xfrm>
                <a:off x="5248226" y="2268854"/>
                <a:ext cx="469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1</m:t>
                          </m:r>
                          <m:r>
                            <a:rPr lang="ko-KR" altLang="en-US" sz="2400" i="1">
                              <a:solidFill>
                                <a:srgbClr val="FF0000"/>
                              </a:solidFill>
                              <a:latin typeface="Cambria Math" panose="02040503050406030204" pitchFamily="18" charset="0"/>
                            </a:rPr>
                            <m:t> </m:t>
                          </m:r>
                        </m:e>
                        <m:sub>
                          <m:r>
                            <a:rPr lang="en-US" altLang="ko-KR" sz="2400" i="1">
                              <a:solidFill>
                                <a:srgbClr val="FF0000"/>
                              </a:solidFill>
                              <a:latin typeface="Cambria Math" panose="02040503050406030204" pitchFamily="18" charset="0"/>
                            </a:rPr>
                            <m:t> </m:t>
                          </m:r>
                        </m:sub>
                      </m:sSub>
                    </m:oMath>
                  </m:oMathPara>
                </a14:m>
                <a:endParaRPr lang="ko-KR" altLang="en-US" sz="2400" i="1">
                  <a:solidFill>
                    <a:srgbClr val="FF0000"/>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9F7B92B-D7AC-4580-A69E-D38D173F393B}"/>
                  </a:ext>
                </a:extLst>
              </p:cNvPr>
              <p:cNvSpPr txBox="1">
                <a:spLocks noRot="1" noChangeAspect="1" noMove="1" noResize="1" noEditPoints="1" noAdjustHandles="1" noChangeArrowheads="1" noChangeShapeType="1" noTextEdit="1"/>
              </p:cNvSpPr>
              <p:nvPr/>
            </p:nvSpPr>
            <p:spPr>
              <a:xfrm>
                <a:off x="5248226" y="2268854"/>
                <a:ext cx="469616" cy="369332"/>
              </a:xfrm>
              <a:prstGeom prst="rect">
                <a:avLst/>
              </a:prstGeom>
              <a:blipFill>
                <a:blip r:embed="rId22"/>
                <a:stretch>
                  <a:fillRect l="-5195" b="-6557"/>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184C2FE6-D148-4326-AE47-405A27E22BD3}"/>
              </a:ext>
            </a:extLst>
          </p:cNvPr>
          <p:cNvSpPr txBox="1"/>
          <p:nvPr/>
        </p:nvSpPr>
        <p:spPr>
          <a:xfrm>
            <a:off x="4046460" y="2044716"/>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15146B-BFE3-4AA9-8A1E-8EAEA03A99E6}"/>
                  </a:ext>
                </a:extLst>
              </p:cNvPr>
              <p:cNvSpPr txBox="1"/>
              <p:nvPr/>
            </p:nvSpPr>
            <p:spPr>
              <a:xfrm>
                <a:off x="5206911" y="3311491"/>
                <a:ext cx="2157707" cy="424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rgbClr val="000000"/>
                              </a:solidFill>
                              <a:latin typeface="Cambria Math" panose="02040503050406030204" pitchFamily="18" charset="0"/>
                            </a:rPr>
                          </m:ctrlPr>
                        </m:sSubPr>
                        <m:e>
                          <m:r>
                            <a:rPr lang="en-US" altLang="ko-KR" sz="2400" i="1" smtClean="0">
                              <a:solidFill>
                                <a:schemeClr val="tx1"/>
                              </a:solidFill>
                              <a:latin typeface="Cambria Math" panose="02040503050406030204" pitchFamily="18" charset="0"/>
                            </a:rPr>
                            <m:t>𝑊</m:t>
                          </m:r>
                        </m:e>
                        <m:sub>
                          <m:r>
                            <a:rPr lang="en-US" altLang="ko-KR" sz="2400" i="1" smtClean="0">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smtClean="0">
                              <a:solidFill>
                                <a:schemeClr val="tx1"/>
                              </a:solidFill>
                              <a:latin typeface="Cambria Math" panose="02040503050406030204" pitchFamily="18" charset="0"/>
                              <a:ea typeface="Cambria Math" panose="02040503050406030204" pitchFamily="18" charset="0"/>
                            </a:rPr>
                            <m:t>1−</m:t>
                          </m:r>
                          <m:sSubSup>
                            <m:sSubSupPr>
                              <m:ctrlPr>
                                <a:rPr lang="en-US" altLang="ko-KR" sz="2400" i="1">
                                  <a:solidFill>
                                    <a:schemeClr val="tx1"/>
                                  </a:solidFill>
                                  <a:latin typeface="Cambria Math" panose="02040503050406030204" pitchFamily="18" charset="0"/>
                                  <a:ea typeface="Cambria Math" panose="02040503050406030204" pitchFamily="18" charset="0"/>
                                </a:rPr>
                              </m:ctrlPr>
                            </m:sSubSupPr>
                            <m:e>
                              <m:r>
                                <a:rPr lang="en-US" altLang="ko-KR" sz="2400" i="1">
                                  <a:solidFill>
                                    <a:schemeClr val="tx1"/>
                                  </a:solidFill>
                                  <a:latin typeface="Cambria Math" panose="02040503050406030204" pitchFamily="18" charset="0"/>
                                  <a:ea typeface="Cambria Math" panose="02040503050406030204" pitchFamily="18" charset="0"/>
                                </a:rPr>
                                <m:t>𝐻</m:t>
                              </m:r>
                            </m:e>
                            <m:sub>
                              <m:r>
                                <a:rPr lang="en-US" altLang="ko-KR" sz="2400" i="1">
                                  <a:solidFill>
                                    <a:schemeClr val="tx1"/>
                                  </a:solidFill>
                                  <a:latin typeface="Cambria Math" panose="02040503050406030204" pitchFamily="18" charset="0"/>
                                  <a:ea typeface="Cambria Math" panose="02040503050406030204" pitchFamily="18" charset="0"/>
                                </a:rPr>
                                <m:t>𝑝</m:t>
                              </m:r>
                            </m:sub>
                            <m:sup>
                              <m:r>
                                <a:rPr lang="en-US" altLang="ko-KR" sz="2400" i="1">
                                  <a:solidFill>
                                    <a:schemeClr val="tx1"/>
                                  </a:solidFill>
                                  <a:latin typeface="Cambria Math" panose="02040503050406030204" pitchFamily="18" charset="0"/>
                                  <a:ea typeface="Cambria Math" panose="02040503050406030204" pitchFamily="18" charset="0"/>
                                </a:rPr>
                                <m:t>2</m:t>
                              </m:r>
                            </m:sup>
                          </m:sSubSup>
                        </m:e>
                      </m:d>
                    </m:oMath>
                  </m:oMathPara>
                </a14:m>
                <a:endParaRPr lang="ko-KR" altLang="en-US" sz="2400" i="1">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F15146B-BFE3-4AA9-8A1E-8EAEA03A99E6}"/>
                  </a:ext>
                </a:extLst>
              </p:cNvPr>
              <p:cNvSpPr txBox="1">
                <a:spLocks noRot="1" noChangeAspect="1" noMove="1" noResize="1" noEditPoints="1" noAdjustHandles="1" noChangeArrowheads="1" noChangeShapeType="1" noTextEdit="1"/>
              </p:cNvSpPr>
              <p:nvPr/>
            </p:nvSpPr>
            <p:spPr>
              <a:xfrm>
                <a:off x="5206911" y="3311491"/>
                <a:ext cx="2157707" cy="424283"/>
              </a:xfrm>
              <a:prstGeom prst="rect">
                <a:avLst/>
              </a:prstGeom>
              <a:blipFill>
                <a:blip r:embed="rId2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5C3A7989-CCD6-4556-897C-0312034B1946}"/>
              </a:ext>
            </a:extLst>
          </p:cNvPr>
          <p:cNvSpPr txBox="1"/>
          <p:nvPr/>
        </p:nvSpPr>
        <p:spPr>
          <a:xfrm>
            <a:off x="4046460" y="3144541"/>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088495-7509-4061-A2FD-3A2319091A61}"/>
                  </a:ext>
                </a:extLst>
              </p:cNvPr>
              <p:cNvSpPr txBox="1"/>
              <p:nvPr/>
            </p:nvSpPr>
            <p:spPr>
              <a:xfrm>
                <a:off x="5130816" y="1142803"/>
                <a:ext cx="889987"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den>
                      </m:f>
                    </m:oMath>
                  </m:oMathPara>
                </a14:m>
                <a:endParaRPr lang="ko-KR" altLang="en-US" sz="2000"/>
              </a:p>
            </p:txBody>
          </p:sp>
        </mc:Choice>
        <mc:Fallback xmlns="">
          <p:sp>
            <p:nvSpPr>
              <p:cNvPr id="96" name="TextBox 95">
                <a:extLst>
                  <a:ext uri="{FF2B5EF4-FFF2-40B4-BE49-F238E27FC236}">
                    <a16:creationId xmlns:a16="http://schemas.microsoft.com/office/drawing/2014/main" id="{B2088495-7509-4061-A2FD-3A2319091A61}"/>
                  </a:ext>
                </a:extLst>
              </p:cNvPr>
              <p:cNvSpPr txBox="1">
                <a:spLocks noRot="1" noChangeAspect="1" noMove="1" noResize="1" noEditPoints="1" noAdjustHandles="1" noChangeArrowheads="1" noChangeShapeType="1" noTextEdit="1"/>
              </p:cNvSpPr>
              <p:nvPr/>
            </p:nvSpPr>
            <p:spPr>
              <a:xfrm>
                <a:off x="5130816" y="1142803"/>
                <a:ext cx="889987" cy="729559"/>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2726F4F-A326-4154-8B6A-322E9ECB248C}"/>
                  </a:ext>
                </a:extLst>
              </p:cNvPr>
              <p:cNvSpPr txBox="1"/>
              <p:nvPr/>
            </p:nvSpPr>
            <p:spPr>
              <a:xfrm>
                <a:off x="5215614" y="2758273"/>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7" name="TextBox 96">
                <a:extLst>
                  <a:ext uri="{FF2B5EF4-FFF2-40B4-BE49-F238E27FC236}">
                    <a16:creationId xmlns:a16="http://schemas.microsoft.com/office/drawing/2014/main" id="{92726F4F-A326-4154-8B6A-322E9ECB248C}"/>
                  </a:ext>
                </a:extLst>
              </p:cNvPr>
              <p:cNvSpPr txBox="1">
                <a:spLocks noRot="1" noChangeAspect="1" noMove="1" noResize="1" noEditPoints="1" noAdjustHandles="1" noChangeArrowheads="1" noChangeShapeType="1" noTextEdit="1"/>
              </p:cNvSpPr>
              <p:nvPr/>
            </p:nvSpPr>
            <p:spPr>
              <a:xfrm>
                <a:off x="5215614" y="2758273"/>
                <a:ext cx="493259" cy="461665"/>
              </a:xfrm>
              <a:prstGeom prst="rect">
                <a:avLst/>
              </a:prstGeom>
              <a:blipFill>
                <a:blip r:embed="rId2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7D484C9-F1A1-4645-ADAB-502BF9876BBE}"/>
                  </a:ext>
                </a:extLst>
              </p:cNvPr>
              <p:cNvSpPr txBox="1"/>
              <p:nvPr/>
            </p:nvSpPr>
            <p:spPr>
              <a:xfrm>
                <a:off x="5248226" y="3975322"/>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8" name="TextBox 97">
                <a:extLst>
                  <a:ext uri="{FF2B5EF4-FFF2-40B4-BE49-F238E27FC236}">
                    <a16:creationId xmlns:a16="http://schemas.microsoft.com/office/drawing/2014/main" id="{B7D484C9-F1A1-4645-ADAB-502BF9876BBE}"/>
                  </a:ext>
                </a:extLst>
              </p:cNvPr>
              <p:cNvSpPr txBox="1">
                <a:spLocks noRot="1" noChangeAspect="1" noMove="1" noResize="1" noEditPoints="1" noAdjustHandles="1" noChangeArrowheads="1" noChangeShapeType="1" noTextEdit="1"/>
              </p:cNvSpPr>
              <p:nvPr/>
            </p:nvSpPr>
            <p:spPr>
              <a:xfrm>
                <a:off x="5248226" y="3975322"/>
                <a:ext cx="493259" cy="461665"/>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A3C55DF4-7A95-4619-B08A-A363384710CF}"/>
                  </a:ext>
                </a:extLst>
              </p:cNvPr>
              <p:cNvSpPr txBox="1"/>
              <p:nvPr/>
            </p:nvSpPr>
            <p:spPr>
              <a:xfrm>
                <a:off x="5285324" y="5250636"/>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99" name="TextBox 98">
                <a:extLst>
                  <a:ext uri="{FF2B5EF4-FFF2-40B4-BE49-F238E27FC236}">
                    <a16:creationId xmlns:a16="http://schemas.microsoft.com/office/drawing/2014/main" id="{A3C55DF4-7A95-4619-B08A-A363384710CF}"/>
                  </a:ext>
                </a:extLst>
              </p:cNvPr>
              <p:cNvSpPr txBox="1">
                <a:spLocks noRot="1" noChangeAspect="1" noMove="1" noResize="1" noEditPoints="1" noAdjustHandles="1" noChangeArrowheads="1" noChangeShapeType="1" noTextEdit="1"/>
              </p:cNvSpPr>
              <p:nvPr/>
            </p:nvSpPr>
            <p:spPr>
              <a:xfrm>
                <a:off x="5285324" y="5250636"/>
                <a:ext cx="493259" cy="461665"/>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1DDE1D8-B200-40C8-A271-48CFB9C4E836}"/>
                  </a:ext>
                </a:extLst>
              </p:cNvPr>
              <p:cNvSpPr txBox="1"/>
              <p:nvPr/>
            </p:nvSpPr>
            <p:spPr>
              <a:xfrm>
                <a:off x="5292893" y="5805548"/>
                <a:ext cx="4932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p>
            </p:txBody>
          </p:sp>
        </mc:Choice>
        <mc:Fallback xmlns="">
          <p:sp>
            <p:nvSpPr>
              <p:cNvPr id="100" name="TextBox 99">
                <a:extLst>
                  <a:ext uri="{FF2B5EF4-FFF2-40B4-BE49-F238E27FC236}">
                    <a16:creationId xmlns:a16="http://schemas.microsoft.com/office/drawing/2014/main" id="{A1DDE1D8-B200-40C8-A271-48CFB9C4E836}"/>
                  </a:ext>
                </a:extLst>
              </p:cNvPr>
              <p:cNvSpPr txBox="1">
                <a:spLocks noRot="1" noChangeAspect="1" noMove="1" noResize="1" noEditPoints="1" noAdjustHandles="1" noChangeArrowheads="1" noChangeShapeType="1" noTextEdit="1"/>
              </p:cNvSpPr>
              <p:nvPr/>
            </p:nvSpPr>
            <p:spPr>
              <a:xfrm>
                <a:off x="5292893" y="5805548"/>
                <a:ext cx="493259" cy="461665"/>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59ED692-132A-411A-B9DD-19447394847B}"/>
                  </a:ext>
                </a:extLst>
              </p:cNvPr>
              <p:cNvSpPr txBox="1"/>
              <p:nvPr/>
            </p:nvSpPr>
            <p:spPr>
              <a:xfrm>
                <a:off x="238669" y="982485"/>
                <a:ext cx="2730940" cy="461665"/>
              </a:xfrm>
              <a:prstGeom prst="rect">
                <a:avLst/>
              </a:prstGeom>
              <a:noFill/>
            </p:spPr>
            <p:txBody>
              <a:bodyPr wrap="none" rtlCol="0">
                <a:spAutoFit/>
              </a:bodyPr>
              <a:lstStyle/>
              <a:p>
                <a14:m>
                  <m:oMath xmlns:m="http://schemas.openxmlformats.org/officeDocument/2006/math">
                    <m:sSub>
                      <m:sSubPr>
                        <m:ctrlPr>
                          <a:rPr lang="en-US" altLang="ko-KR" sz="2400" i="1" smtClean="0">
                            <a:solidFill>
                              <a:srgbClr val="000000"/>
                            </a:solidFill>
                            <a:latin typeface="Cambria Math" panose="02040503050406030204" pitchFamily="18" charset="0"/>
                          </a:rPr>
                        </m:ctrlPr>
                      </m:sSubPr>
                      <m:e>
                        <m:r>
                          <a:rPr lang="en-US" altLang="ko-KR" sz="2400" i="1" smtClean="0">
                            <a:solidFill>
                              <a:srgbClr val="000000"/>
                            </a:solidFill>
                            <a:latin typeface="Cambria Math" panose="02040503050406030204" pitchFamily="18" charset="0"/>
                          </a:rPr>
                          <m:t>𝑏</m:t>
                        </m:r>
                      </m:e>
                      <m:sub>
                        <m:r>
                          <a:rPr lang="en-US" altLang="ko-KR" sz="2400" i="1">
                            <a:solidFill>
                              <a:srgbClr val="000000"/>
                            </a:solidFill>
                            <a:latin typeface="Cambria Math" panose="02040503050406030204" pitchFamily="18" charset="0"/>
                          </a:rPr>
                          <m:t>1</m:t>
                        </m:r>
                      </m:sub>
                    </m:sSub>
                    <m:r>
                      <a:rPr lang="ko-KR" altLang="en-US" sz="2400" i="1" smtClean="0">
                        <a:solidFill>
                          <a:schemeClr val="tx1"/>
                        </a:solidFill>
                        <a:latin typeface="Cambria Math" panose="02040503050406030204" pitchFamily="18" charset="0"/>
                      </a:rPr>
                      <m:t> </m:t>
                    </m:r>
                  </m:oMath>
                </a14:m>
                <a:r>
                  <a:rPr lang="ko-KR" altLang="en-US" sz="2400">
                    <a:solidFill>
                      <a:schemeClr val="tx1"/>
                    </a:solidFill>
                    <a:latin typeface="Consolas" panose="020B0609020204030204" pitchFamily="49" charset="0"/>
                  </a:rPr>
                  <a:t>미분값 구하기 </a:t>
                </a:r>
              </a:p>
            </p:txBody>
          </p:sp>
        </mc:Choice>
        <mc:Fallback xmlns="">
          <p:sp>
            <p:nvSpPr>
              <p:cNvPr id="15" name="TextBox 14">
                <a:extLst>
                  <a:ext uri="{FF2B5EF4-FFF2-40B4-BE49-F238E27FC236}">
                    <a16:creationId xmlns:a16="http://schemas.microsoft.com/office/drawing/2014/main" id="{C59ED692-132A-411A-B9DD-19447394847B}"/>
                  </a:ext>
                </a:extLst>
              </p:cNvPr>
              <p:cNvSpPr txBox="1">
                <a:spLocks noRot="1" noChangeAspect="1" noMove="1" noResize="1" noEditPoints="1" noAdjustHandles="1" noChangeArrowheads="1" noChangeShapeType="1" noTextEdit="1"/>
              </p:cNvSpPr>
              <p:nvPr/>
            </p:nvSpPr>
            <p:spPr>
              <a:xfrm>
                <a:off x="238669" y="982485"/>
                <a:ext cx="2730940" cy="461665"/>
              </a:xfrm>
              <a:prstGeom prst="rect">
                <a:avLst/>
              </a:prstGeom>
              <a:blipFill>
                <a:blip r:embed="rId29"/>
                <a:stretch>
                  <a:fillRect l="-670" t="-15789" b="-2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4799649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734362" y="553437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734362" y="5534376"/>
                <a:ext cx="361421" cy="345300"/>
              </a:xfrm>
              <a:prstGeom prst="rect">
                <a:avLst/>
              </a:prstGeom>
              <a:blipFill>
                <a:blip r:embed="rId14"/>
                <a:stretch>
                  <a:fillRect r="-3390"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9" idx="4"/>
            <a:endCxn id="14" idx="0"/>
          </p:cNvCxnSpPr>
          <p:nvPr/>
        </p:nvCxnSpPr>
        <p:spPr>
          <a:xfrm rot="5400000">
            <a:off x="2152201" y="3025182"/>
            <a:ext cx="1837811" cy="109498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9818" y="458045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F8E00E17-72C5-42ED-AD40-6579C886E979}"/>
              </a:ext>
            </a:extLst>
          </p:cNvPr>
          <p:cNvSpPr txBox="1"/>
          <p:nvPr/>
        </p:nvSpPr>
        <p:spPr>
          <a:xfrm>
            <a:off x="5473885" y="1393981"/>
            <a:ext cx="3639201"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3" name="TextBox 72">
            <a:extLst>
              <a:ext uri="{FF2B5EF4-FFF2-40B4-BE49-F238E27FC236}">
                <a16:creationId xmlns:a16="http://schemas.microsoft.com/office/drawing/2014/main" id="{D3480AB1-CFA9-4585-B318-298FA9A0B95A}"/>
              </a:ext>
            </a:extLst>
          </p:cNvPr>
          <p:cNvSpPr txBox="1"/>
          <p:nvPr/>
        </p:nvSpPr>
        <p:spPr>
          <a:xfrm>
            <a:off x="523993" y="5121434"/>
            <a:ext cx="101181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4" name="TextBox 73">
            <a:extLst>
              <a:ext uri="{FF2B5EF4-FFF2-40B4-BE49-F238E27FC236}">
                <a16:creationId xmlns:a16="http://schemas.microsoft.com/office/drawing/2014/main" id="{7815D103-CBF6-463F-A631-188F586FF1D5}"/>
              </a:ext>
            </a:extLst>
          </p:cNvPr>
          <p:cNvSpPr txBox="1"/>
          <p:nvPr/>
        </p:nvSpPr>
        <p:spPr>
          <a:xfrm>
            <a:off x="983271" y="6447511"/>
            <a:ext cx="110318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셀수 </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5" name="TextBox 74">
            <a:extLst>
              <a:ext uri="{FF2B5EF4-FFF2-40B4-BE49-F238E27FC236}">
                <a16:creationId xmlns:a16="http://schemas.microsoft.com/office/drawing/2014/main" id="{ED705DA3-1D44-4177-A0D9-44A0380D224C}"/>
              </a:ext>
            </a:extLst>
          </p:cNvPr>
          <p:cNvSpPr txBox="1"/>
          <p:nvPr/>
        </p:nvSpPr>
        <p:spPr>
          <a:xfrm>
            <a:off x="886600" y="3904112"/>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92B93188-D1FE-45A1-A6A0-C4B1457EFD00}"/>
              </a:ext>
            </a:extLst>
          </p:cNvPr>
          <p:cNvSpPr txBox="1"/>
          <p:nvPr/>
        </p:nvSpPr>
        <p:spPr>
          <a:xfrm>
            <a:off x="2501001" y="5262152"/>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7B0BCA7-FF5B-4407-AED1-82E34B42D91F}"/>
              </a:ext>
            </a:extLst>
          </p:cNvPr>
          <p:cNvSpPr txBox="1"/>
          <p:nvPr/>
        </p:nvSpPr>
        <p:spPr>
          <a:xfrm>
            <a:off x="4049348" y="5303070"/>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F98530B7-8F70-460E-8B5E-D85261DDC116}"/>
              </a:ext>
            </a:extLst>
          </p:cNvPr>
          <p:cNvSpPr txBox="1"/>
          <p:nvPr/>
        </p:nvSpPr>
        <p:spPr>
          <a:xfrm>
            <a:off x="2703599" y="3412206"/>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9" name="TextBox 78">
            <a:extLst>
              <a:ext uri="{FF2B5EF4-FFF2-40B4-BE49-F238E27FC236}">
                <a16:creationId xmlns:a16="http://schemas.microsoft.com/office/drawing/2014/main" id="{3D5E16EC-646D-46A3-8016-0DBA78AA0F85}"/>
              </a:ext>
            </a:extLst>
          </p:cNvPr>
          <p:cNvSpPr txBox="1"/>
          <p:nvPr/>
        </p:nvSpPr>
        <p:spPr>
          <a:xfrm>
            <a:off x="3454278" y="3403328"/>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1" name="TextBox 80">
            <a:extLst>
              <a:ext uri="{FF2B5EF4-FFF2-40B4-BE49-F238E27FC236}">
                <a16:creationId xmlns:a16="http://schemas.microsoft.com/office/drawing/2014/main" id="{3AA5EA96-D7E7-459D-AE9E-4C7630B954A1}"/>
              </a:ext>
            </a:extLst>
          </p:cNvPr>
          <p:cNvSpPr txBox="1"/>
          <p:nvPr/>
        </p:nvSpPr>
        <p:spPr>
          <a:xfrm>
            <a:off x="4323115" y="3403327"/>
            <a:ext cx="8803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3399FF"/>
                </a:solidFill>
                <a:latin typeface="고도 M" panose="02000503000000020004" pitchFamily="2" charset="-127"/>
                <a:ea typeface="고도 M" panose="02000503000000020004" pitchFamily="2" charset="-127"/>
              </a:rPr>
              <a:t>m, 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4" name="TextBox 83">
            <a:extLst>
              <a:ext uri="{FF2B5EF4-FFF2-40B4-BE49-F238E27FC236}">
                <a16:creationId xmlns:a16="http://schemas.microsoft.com/office/drawing/2014/main" id="{A95F824A-072C-42F3-ACFF-2E623F203E2E}"/>
              </a:ext>
            </a:extLst>
          </p:cNvPr>
          <p:cNvSpPr txBox="1"/>
          <p:nvPr/>
        </p:nvSpPr>
        <p:spPr>
          <a:xfrm>
            <a:off x="2434253" y="4034023"/>
            <a:ext cx="93006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 </a:t>
            </a:r>
            <a:r>
              <a:rPr lang="en-US" altLang="ko-KR" sz="1800">
                <a:solidFill>
                  <a:srgbClr val="3399FF"/>
                </a:solidFill>
                <a:latin typeface="고도 M" panose="02000503000000020004" pitchFamily="2" charset="-127"/>
                <a:ea typeface="고도 M" panose="02000503000000020004" pitchFamily="2" charset="-127"/>
              </a:rPr>
              <a:t>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5" name="TextBox 84">
            <a:extLst>
              <a:ext uri="{FF2B5EF4-FFF2-40B4-BE49-F238E27FC236}">
                <a16:creationId xmlns:a16="http://schemas.microsoft.com/office/drawing/2014/main" id="{8F72A422-0B61-4E96-9CF2-8A1240D44E97}"/>
              </a:ext>
            </a:extLst>
          </p:cNvPr>
          <p:cNvSpPr txBox="1"/>
          <p:nvPr/>
        </p:nvSpPr>
        <p:spPr>
          <a:xfrm>
            <a:off x="1521970" y="5722100"/>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9" name="TextBox 88">
            <a:extLst>
              <a:ext uri="{FF2B5EF4-FFF2-40B4-BE49-F238E27FC236}">
                <a16:creationId xmlns:a16="http://schemas.microsoft.com/office/drawing/2014/main" id="{2DAC1F7D-5DCE-453A-BE7D-0CAD64071C4B}"/>
              </a:ext>
            </a:extLst>
          </p:cNvPr>
          <p:cNvSpPr txBox="1"/>
          <p:nvPr/>
        </p:nvSpPr>
        <p:spPr>
          <a:xfrm>
            <a:off x="4945880" y="3827809"/>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0" name="TextBox 89">
            <a:extLst>
              <a:ext uri="{FF2B5EF4-FFF2-40B4-BE49-F238E27FC236}">
                <a16:creationId xmlns:a16="http://schemas.microsoft.com/office/drawing/2014/main" id="{A2F0E8A0-7966-43D5-A9C5-AD9A5871E6F3}"/>
              </a:ext>
            </a:extLst>
          </p:cNvPr>
          <p:cNvSpPr txBox="1"/>
          <p:nvPr/>
        </p:nvSpPr>
        <p:spPr>
          <a:xfrm>
            <a:off x="4612238" y="5879676"/>
            <a:ext cx="465385"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int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1" name="TextBox 90">
            <a:extLst>
              <a:ext uri="{FF2B5EF4-FFF2-40B4-BE49-F238E27FC236}">
                <a16:creationId xmlns:a16="http://schemas.microsoft.com/office/drawing/2014/main" id="{91DA2F42-4ECB-4CB4-9FD8-1BB74FCEACFC}"/>
              </a:ext>
            </a:extLst>
          </p:cNvPr>
          <p:cNvSpPr txBox="1"/>
          <p:nvPr/>
        </p:nvSpPr>
        <p:spPr>
          <a:xfrm>
            <a:off x="5977871" y="44390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2" name="TextBox 91">
            <a:extLst>
              <a:ext uri="{FF2B5EF4-FFF2-40B4-BE49-F238E27FC236}">
                <a16:creationId xmlns:a16="http://schemas.microsoft.com/office/drawing/2014/main" id="{BE6FAA7A-D712-4752-900D-F01056924FB8}"/>
              </a:ext>
            </a:extLst>
          </p:cNvPr>
          <p:cNvSpPr txBox="1"/>
          <p:nvPr/>
        </p:nvSpPr>
        <p:spPr>
          <a:xfrm>
            <a:off x="7374965" y="4521234"/>
            <a:ext cx="7489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(m,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0790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07909" y="2965767"/>
                <a:ext cx="5713424" cy="390748"/>
              </a:xfrm>
              <a:prstGeom prst="rect">
                <a:avLst/>
              </a:prstGeom>
              <a:blipFill>
                <a:blip r:embed="rId5"/>
                <a:stretch>
                  <a:fillRect t="-4688" r="-213"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001323" y="3486245"/>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001323" y="3486245"/>
                <a:ext cx="8784521" cy="637226"/>
              </a:xfrm>
              <a:prstGeom prst="rect">
                <a:avLst/>
              </a:prstGeom>
              <a:blipFill>
                <a:blip r:embed="rId6"/>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063030" y="5011355"/>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063030" y="5011355"/>
                <a:ext cx="7823552" cy="1498744"/>
              </a:xfrm>
              <a:prstGeom prst="rect">
                <a:avLst/>
              </a:prstGeom>
              <a:blipFill>
                <a:blip r:embed="rId7"/>
                <a:stretch>
                  <a:fillRect l="-623" t="-1626"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107720" y="969883"/>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텐서플로에서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TextBox 16">
            <a:extLst>
              <a:ext uri="{FF2B5EF4-FFF2-40B4-BE49-F238E27FC236}">
                <a16:creationId xmlns:a16="http://schemas.microsoft.com/office/drawing/2014/main" id="{DD251CDC-F475-40E7-AF4A-9B2B9AC0655D}"/>
              </a:ext>
            </a:extLst>
          </p:cNvPr>
          <p:cNvSpPr txBox="1"/>
          <p:nvPr/>
        </p:nvSpPr>
        <p:spPr>
          <a:xfrm>
            <a:off x="911595" y="994759"/>
            <a:ext cx="5828598" cy="830997"/>
          </a:xfrm>
          <a:prstGeom prst="rect">
            <a:avLst/>
          </a:prstGeom>
          <a:noFill/>
        </p:spPr>
        <p:txBody>
          <a:bodyPr wrap="square">
            <a:spAutoFit/>
          </a:bodyPr>
          <a:lstStyle/>
          <a:p>
            <a:r>
              <a:rPr lang="en-US" altLang="ko-KR" sz="1600">
                <a:solidFill>
                  <a:schemeClr val="tx1"/>
                </a:solidFill>
                <a:latin typeface="Consolas" panose="020B0609020204030204" pitchFamily="49" charset="0"/>
              </a:rPr>
              <a:t>l1 = [45,32,23,56]</a:t>
            </a:r>
          </a:p>
          <a:p>
            <a:r>
              <a:rPr lang="en-US" altLang="ko-KR" sz="1600">
                <a:solidFill>
                  <a:schemeClr val="tx1"/>
                </a:solidFill>
                <a:latin typeface="Consolas" panose="020B0609020204030204" pitchFamily="49" charset="0"/>
              </a:rPr>
              <a:t>l2 = [43,67,32]</a:t>
            </a:r>
          </a:p>
          <a:p>
            <a:r>
              <a:rPr lang="en-US" altLang="ko-KR" sz="1600">
                <a:solidFill>
                  <a:schemeClr val="tx1"/>
                </a:solidFill>
                <a:latin typeface="Consolas" panose="020B0609020204030204" pitchFamily="49" charset="0"/>
              </a:rPr>
              <a:t>x_train_all = np.array([l1,l2])</a:t>
            </a:r>
            <a:endParaRPr lang="ko-KR" altLang="en-US"/>
          </a:p>
        </p:txBody>
      </p:sp>
      <p:sp>
        <p:nvSpPr>
          <p:cNvPr id="3" name="직사각형 2">
            <a:extLst>
              <a:ext uri="{FF2B5EF4-FFF2-40B4-BE49-F238E27FC236}">
                <a16:creationId xmlns:a16="http://schemas.microsoft.com/office/drawing/2014/main" id="{B7C4F20D-C77F-4E69-B15B-3E604511F652}"/>
              </a:ext>
            </a:extLst>
          </p:cNvPr>
          <p:cNvSpPr/>
          <p:nvPr/>
        </p:nvSpPr>
        <p:spPr>
          <a:xfrm>
            <a:off x="1391234"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0731D7ED-D81D-4467-B692-4EF064D9C6E0}"/>
              </a:ext>
            </a:extLst>
          </p:cNvPr>
          <p:cNvSpPr/>
          <p:nvPr/>
        </p:nvSpPr>
        <p:spPr>
          <a:xfrm>
            <a:off x="1896118" y="2344903"/>
            <a:ext cx="504884" cy="50488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5" name="연결선: 꺾임 4">
            <a:extLst>
              <a:ext uri="{FF2B5EF4-FFF2-40B4-BE49-F238E27FC236}">
                <a16:creationId xmlns:a16="http://schemas.microsoft.com/office/drawing/2014/main" id="{6C48FEA1-CCDE-42BA-BF2A-D53133F2BCE9}"/>
              </a:ext>
            </a:extLst>
          </p:cNvPr>
          <p:cNvCxnSpPr>
            <a:stCxn id="3" idx="2"/>
            <a:endCxn id="24" idx="1"/>
          </p:cNvCxnSpPr>
          <p:nvPr/>
        </p:nvCxnSpPr>
        <p:spPr>
          <a:xfrm rot="16200000" flipH="1">
            <a:off x="1190599" y="3302864"/>
            <a:ext cx="1663481" cy="7573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8EF5B898-AFD4-406F-96FD-E937408D12A1}"/>
              </a:ext>
            </a:extLst>
          </p:cNvPr>
          <p:cNvGrpSpPr/>
          <p:nvPr/>
        </p:nvGrpSpPr>
        <p:grpSpPr>
          <a:xfrm>
            <a:off x="2401002" y="4325339"/>
            <a:ext cx="4824442" cy="375858"/>
            <a:chOff x="1520260" y="3503330"/>
            <a:chExt cx="4100781" cy="375858"/>
          </a:xfrm>
        </p:grpSpPr>
        <p:sp>
          <p:nvSpPr>
            <p:cNvPr id="24" name="직사각형 23">
              <a:extLst>
                <a:ext uri="{FF2B5EF4-FFF2-40B4-BE49-F238E27FC236}">
                  <a16:creationId xmlns:a16="http://schemas.microsoft.com/office/drawing/2014/main" id="{01AEE473-508A-464B-8D01-C0117BF179E0}"/>
                </a:ext>
              </a:extLst>
            </p:cNvPr>
            <p:cNvSpPr/>
            <p:nvPr/>
          </p:nvSpPr>
          <p:spPr>
            <a:xfrm>
              <a:off x="152026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3D39D85-D219-47B1-AEE0-DC68F3BE2E19}"/>
                </a:ext>
              </a:extLst>
            </p:cNvPr>
            <p:cNvSpPr/>
            <p:nvPr/>
          </p:nvSpPr>
          <p:spPr>
            <a:xfrm>
              <a:off x="189611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EE153B-5C82-41DB-A3DC-54B90B9DF0FE}"/>
                </a:ext>
              </a:extLst>
            </p:cNvPr>
            <p:cNvSpPr/>
            <p:nvPr/>
          </p:nvSpPr>
          <p:spPr>
            <a:xfrm>
              <a:off x="263661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7ABD15D-3FC4-4BBE-8357-B64D7B1E534A}"/>
                </a:ext>
              </a:extLst>
            </p:cNvPr>
            <p:cNvSpPr/>
            <p:nvPr/>
          </p:nvSpPr>
          <p:spPr>
            <a:xfrm>
              <a:off x="301247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6671C04-0C4B-4577-BD42-445B5D09E295}"/>
                </a:ext>
              </a:extLst>
            </p:cNvPr>
            <p:cNvSpPr/>
            <p:nvPr/>
          </p:nvSpPr>
          <p:spPr>
            <a:xfrm>
              <a:off x="3752970"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BB30292-0B1F-4133-94A4-F8E9F995156C}"/>
                </a:ext>
              </a:extLst>
            </p:cNvPr>
            <p:cNvSpPr/>
            <p:nvPr/>
          </p:nvSpPr>
          <p:spPr>
            <a:xfrm>
              <a:off x="4128828"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C0E69BB-9F57-40D7-A469-402948365EA3}"/>
                </a:ext>
              </a:extLst>
            </p:cNvPr>
            <p:cNvSpPr/>
            <p:nvPr/>
          </p:nvSpPr>
          <p:spPr>
            <a:xfrm>
              <a:off x="4869325" y="3503330"/>
              <a:ext cx="375858"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E32177C-B76E-4CF4-8750-EC6227D775B5}"/>
                </a:ext>
              </a:extLst>
            </p:cNvPr>
            <p:cNvSpPr/>
            <p:nvPr/>
          </p:nvSpPr>
          <p:spPr>
            <a:xfrm>
              <a:off x="5245183" y="3503330"/>
              <a:ext cx="375858"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연결선: 꺾임 31">
              <a:extLst>
                <a:ext uri="{FF2B5EF4-FFF2-40B4-BE49-F238E27FC236}">
                  <a16:creationId xmlns:a16="http://schemas.microsoft.com/office/drawing/2014/main" id="{8B90D874-389B-4EC6-9DAC-99C845BA4363}"/>
                </a:ext>
              </a:extLst>
            </p:cNvPr>
            <p:cNvCxnSpPr>
              <a:cxnSpLocks/>
              <a:stCxn id="25" idx="3"/>
              <a:endCxn id="26" idx="1"/>
            </p:cNvCxnSpPr>
            <p:nvPr/>
          </p:nvCxnSpPr>
          <p:spPr>
            <a:xfrm>
              <a:off x="227197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E6F36515-2131-4E8D-A494-2F8E3A66779F}"/>
                </a:ext>
              </a:extLst>
            </p:cNvPr>
            <p:cNvCxnSpPr>
              <a:cxnSpLocks/>
              <a:stCxn id="27" idx="3"/>
              <a:endCxn id="28" idx="1"/>
            </p:cNvCxnSpPr>
            <p:nvPr/>
          </p:nvCxnSpPr>
          <p:spPr>
            <a:xfrm>
              <a:off x="3388331"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D89673D5-E535-4FA0-AAAB-92822B93FA8D}"/>
                </a:ext>
              </a:extLst>
            </p:cNvPr>
            <p:cNvCxnSpPr>
              <a:cxnSpLocks/>
              <a:stCxn id="29" idx="3"/>
              <a:endCxn id="30" idx="1"/>
            </p:cNvCxnSpPr>
            <p:nvPr/>
          </p:nvCxnSpPr>
          <p:spPr>
            <a:xfrm>
              <a:off x="4504686" y="3691259"/>
              <a:ext cx="36463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직사각형 39">
            <a:extLst>
              <a:ext uri="{FF2B5EF4-FFF2-40B4-BE49-F238E27FC236}">
                <a16:creationId xmlns:a16="http://schemas.microsoft.com/office/drawing/2014/main" id="{D7181F26-2E1E-444A-BBD5-F16BA4675966}"/>
              </a:ext>
            </a:extLst>
          </p:cNvPr>
          <p:cNvSpPr/>
          <p:nvPr/>
        </p:nvSpPr>
        <p:spPr>
          <a:xfrm>
            <a:off x="2401002"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887F1939-6C89-4FC3-A48D-A97F66D3C60E}"/>
              </a:ext>
            </a:extLst>
          </p:cNvPr>
          <p:cNvSpPr/>
          <p:nvPr/>
        </p:nvSpPr>
        <p:spPr>
          <a:xfrm>
            <a:off x="2843187"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914191A-D12B-4D1B-A3FB-6FECE26E3663}"/>
              </a:ext>
            </a:extLst>
          </p:cNvPr>
          <p:cNvSpPr/>
          <p:nvPr/>
        </p:nvSpPr>
        <p:spPr>
          <a:xfrm>
            <a:off x="3714359"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67</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71820DE-3246-4E7D-AF92-D59F29202174}"/>
              </a:ext>
            </a:extLst>
          </p:cNvPr>
          <p:cNvSpPr/>
          <p:nvPr/>
        </p:nvSpPr>
        <p:spPr>
          <a:xfrm>
            <a:off x="4156544"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81F317E-4511-4B99-9D73-E6F922E004B0}"/>
              </a:ext>
            </a:extLst>
          </p:cNvPr>
          <p:cNvSpPr/>
          <p:nvPr/>
        </p:nvSpPr>
        <p:spPr>
          <a:xfrm>
            <a:off x="5027716" y="3399634"/>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1BDC224-A754-4708-A471-58E28E2A9563}"/>
              </a:ext>
            </a:extLst>
          </p:cNvPr>
          <p:cNvSpPr/>
          <p:nvPr/>
        </p:nvSpPr>
        <p:spPr>
          <a:xfrm>
            <a:off x="5469902" y="3399634"/>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연결선: 꺾임 47">
            <a:extLst>
              <a:ext uri="{FF2B5EF4-FFF2-40B4-BE49-F238E27FC236}">
                <a16:creationId xmlns:a16="http://schemas.microsoft.com/office/drawing/2014/main" id="{0DB36A75-ECCA-49A4-8048-EC6754713700}"/>
              </a:ext>
            </a:extLst>
          </p:cNvPr>
          <p:cNvCxnSpPr>
            <a:cxnSpLocks/>
            <a:stCxn id="41" idx="3"/>
            <a:endCxn id="42" idx="1"/>
          </p:cNvCxnSpPr>
          <p:nvPr/>
        </p:nvCxnSpPr>
        <p:spPr>
          <a:xfrm>
            <a:off x="3285373"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A33E2673-CDA2-4A0E-934A-D83E82DCF168}"/>
              </a:ext>
            </a:extLst>
          </p:cNvPr>
          <p:cNvCxnSpPr>
            <a:cxnSpLocks/>
            <a:stCxn id="43" idx="3"/>
            <a:endCxn id="44" idx="1"/>
          </p:cNvCxnSpPr>
          <p:nvPr/>
        </p:nvCxnSpPr>
        <p:spPr>
          <a:xfrm>
            <a:off x="4598730" y="3587563"/>
            <a:ext cx="428987"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4E97673A-FAA8-4F54-AA39-C5F8031F29FD}"/>
              </a:ext>
            </a:extLst>
          </p:cNvPr>
          <p:cNvCxnSpPr>
            <a:cxnSpLocks/>
            <a:stCxn id="18" idx="2"/>
            <a:endCxn id="40" idx="1"/>
          </p:cNvCxnSpPr>
          <p:nvPr/>
        </p:nvCxnSpPr>
        <p:spPr>
          <a:xfrm rot="16200000" flipH="1">
            <a:off x="1905893" y="3092454"/>
            <a:ext cx="737776" cy="25244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71668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ACE4C-08F7-48A9-B82D-BD104A3125E3}"/>
              </a:ext>
            </a:extLst>
          </p:cNvPr>
          <p:cNvSpPr txBox="1"/>
          <p:nvPr/>
        </p:nvSpPr>
        <p:spPr>
          <a:xfrm>
            <a:off x="1778312" y="3429000"/>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(32, 100, 100 )</a:t>
            </a:r>
            <a:endParaRPr lang="ko-KR" altLang="en-US" sz="2400">
              <a:solidFill>
                <a:schemeClr val="tx1"/>
              </a:solidFill>
              <a:latin typeface="Consolas" panose="020B0609020204030204" pitchFamily="49" charset="0"/>
            </a:endParaRPr>
          </a:p>
        </p:txBody>
      </p:sp>
      <p:sp>
        <p:nvSpPr>
          <p:cNvPr id="852" name="TextBox 851">
            <a:extLst>
              <a:ext uri="{FF2B5EF4-FFF2-40B4-BE49-F238E27FC236}">
                <a16:creationId xmlns:a16="http://schemas.microsoft.com/office/drawing/2014/main" id="{4795D4EB-36B8-4A11-A484-F4CCF794515D}"/>
              </a:ext>
            </a:extLst>
          </p:cNvPr>
          <p:cNvSpPr txBox="1"/>
          <p:nvPr/>
        </p:nvSpPr>
        <p:spPr>
          <a:xfrm>
            <a:off x="5760725" y="3395787"/>
            <a:ext cx="273344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(100, 32, 100 )</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B8A67595-B294-4364-B20C-8CD7D3B4ACAC}"/>
              </a:ext>
            </a:extLst>
          </p:cNvPr>
          <p:cNvSpPr txBox="1"/>
          <p:nvPr/>
        </p:nvSpPr>
        <p:spPr>
          <a:xfrm>
            <a:off x="220895" y="539851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4" name="TextBox 853">
            <a:extLst>
              <a:ext uri="{FF2B5EF4-FFF2-40B4-BE49-F238E27FC236}">
                <a16:creationId xmlns:a16="http://schemas.microsoft.com/office/drawing/2014/main" id="{C741548E-025E-4B62-83B6-5C606E5E3EBF}"/>
              </a:ext>
            </a:extLst>
          </p:cNvPr>
          <p:cNvSpPr txBox="1"/>
          <p:nvPr/>
        </p:nvSpPr>
        <p:spPr>
          <a:xfrm>
            <a:off x="777372" y="4237635"/>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5" name="TextBox 854">
            <a:extLst>
              <a:ext uri="{FF2B5EF4-FFF2-40B4-BE49-F238E27FC236}">
                <a16:creationId xmlns:a16="http://schemas.microsoft.com/office/drawing/2014/main" id="{86819C5F-A5D6-47CE-BF77-5032BF5439AE}"/>
              </a:ext>
            </a:extLst>
          </p:cNvPr>
          <p:cNvSpPr txBox="1"/>
          <p:nvPr/>
        </p:nvSpPr>
        <p:spPr>
          <a:xfrm>
            <a:off x="3345225" y="385678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6" name="TextBox 855">
            <a:extLst>
              <a:ext uri="{FF2B5EF4-FFF2-40B4-BE49-F238E27FC236}">
                <a16:creationId xmlns:a16="http://schemas.microsoft.com/office/drawing/2014/main" id="{3BA823F7-2A14-42A5-879E-FD6F256820B4}"/>
              </a:ext>
            </a:extLst>
          </p:cNvPr>
          <p:cNvSpPr txBox="1"/>
          <p:nvPr/>
        </p:nvSpPr>
        <p:spPr>
          <a:xfrm>
            <a:off x="5170798" y="572437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7" name="TextBox 856">
            <a:extLst>
              <a:ext uri="{FF2B5EF4-FFF2-40B4-BE49-F238E27FC236}">
                <a16:creationId xmlns:a16="http://schemas.microsoft.com/office/drawing/2014/main" id="{B471DE01-81A2-4411-83EE-9A4A8D1F8094}"/>
              </a:ext>
            </a:extLst>
          </p:cNvPr>
          <p:cNvSpPr txBox="1"/>
          <p:nvPr/>
        </p:nvSpPr>
        <p:spPr>
          <a:xfrm>
            <a:off x="5760725" y="421488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858" name="TextBox 857">
            <a:extLst>
              <a:ext uri="{FF2B5EF4-FFF2-40B4-BE49-F238E27FC236}">
                <a16:creationId xmlns:a16="http://schemas.microsoft.com/office/drawing/2014/main" id="{7126F0D0-7619-4FB9-A072-731E908B4423}"/>
              </a:ext>
            </a:extLst>
          </p:cNvPr>
          <p:cNvSpPr txBox="1"/>
          <p:nvPr/>
        </p:nvSpPr>
        <p:spPr>
          <a:xfrm>
            <a:off x="8129158" y="3895166"/>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a:t>
            </a:r>
            <a:endParaRPr lang="ko-KR" altLang="en-US" sz="2400">
              <a:solidFill>
                <a:schemeClr val="tx1"/>
              </a:solidFill>
              <a:latin typeface="Consolas" panose="020B0609020204030204" pitchFamily="49" charset="0"/>
            </a:endParaRPr>
          </a:p>
        </p:txBody>
      </p:sp>
      <p:sp>
        <p:nvSpPr>
          <p:cNvPr id="859" name="TextBox 858">
            <a:extLst>
              <a:ext uri="{FF2B5EF4-FFF2-40B4-BE49-F238E27FC236}">
                <a16:creationId xmlns:a16="http://schemas.microsoft.com/office/drawing/2014/main" id="{2C2D88EF-F061-473F-8D4E-C9776CCE04CC}"/>
              </a:ext>
            </a:extLst>
          </p:cNvPr>
          <p:cNvSpPr txBox="1"/>
          <p:nvPr/>
        </p:nvSpPr>
        <p:spPr>
          <a:xfrm>
            <a:off x="420098" y="380710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60" name="TextBox 859">
            <a:extLst>
              <a:ext uri="{FF2B5EF4-FFF2-40B4-BE49-F238E27FC236}">
                <a16:creationId xmlns:a16="http://schemas.microsoft.com/office/drawing/2014/main" id="{134BEA94-E33A-4723-AEF5-7584D1F42A79}"/>
              </a:ext>
            </a:extLst>
          </p:cNvPr>
          <p:cNvSpPr txBox="1"/>
          <p:nvPr/>
        </p:nvSpPr>
        <p:spPr>
          <a:xfrm>
            <a:off x="5374549" y="378540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seq</a:t>
            </a:r>
            <a:endParaRPr lang="ko-KR" altLang="en-US" sz="2400">
              <a:solidFill>
                <a:schemeClr val="tx1"/>
              </a:solidFill>
              <a:latin typeface="Consolas" panose="020B0609020204030204" pitchFamily="49" charset="0"/>
            </a:endParaRPr>
          </a:p>
        </p:txBody>
      </p:sp>
      <p:sp>
        <p:nvSpPr>
          <p:cNvPr id="861" name="TextBox 860">
            <a:extLst>
              <a:ext uri="{FF2B5EF4-FFF2-40B4-BE49-F238E27FC236}">
                <a16:creationId xmlns:a16="http://schemas.microsoft.com/office/drawing/2014/main" id="{C1682989-D98F-4F9C-9BF9-200A2EEE85E4}"/>
              </a:ext>
            </a:extLst>
          </p:cNvPr>
          <p:cNvSpPr txBox="1"/>
          <p:nvPr/>
        </p:nvSpPr>
        <p:spPr>
          <a:xfrm>
            <a:off x="5728187" y="6025317"/>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for x in seq: # x = seq[i]</a:t>
            </a:r>
          </a:p>
          <a:p>
            <a:pPr algn="l"/>
            <a:r>
              <a:rPr lang="en-US" altLang="ko-KR" sz="2400">
                <a:solidFill>
                  <a:schemeClr val="tx1"/>
                </a:solidFill>
                <a:latin typeface="Consolas" panose="020B0609020204030204" pitchFamily="49" charset="0"/>
              </a:rPr>
              <a:t>    x.shape</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37062206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182A2-B086-4278-9B38-67B62F70DAA3}"/>
                  </a:ext>
                </a:extLst>
              </p:cNvPr>
              <p:cNvSpPr txBox="1"/>
              <p:nvPr/>
            </p:nvSpPr>
            <p:spPr>
              <a:xfrm>
                <a:off x="4436319" y="3124073"/>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C6A182A2-B086-4278-9B38-67B62F70DAA3}"/>
                  </a:ext>
                </a:extLst>
              </p:cNvPr>
              <p:cNvSpPr txBox="1">
                <a:spLocks noRot="1" noChangeAspect="1" noMove="1" noResize="1" noEditPoints="1" noAdjustHandles="1" noChangeArrowheads="1" noChangeShapeType="1" noTextEdit="1"/>
              </p:cNvSpPr>
              <p:nvPr/>
            </p:nvSpPr>
            <p:spPr>
              <a:xfrm>
                <a:off x="4436319" y="3124073"/>
                <a:ext cx="454705" cy="345300"/>
              </a:xfrm>
              <a:prstGeom prst="rect">
                <a:avLst/>
              </a:prstGeom>
              <a:blipFill>
                <a:blip r:embed="rId2"/>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08C81362-DE80-44B6-A76B-4DE28E93A5BF}"/>
              </a:ext>
            </a:extLst>
          </p:cNvPr>
          <p:cNvSpPr/>
          <p:nvPr/>
        </p:nvSpPr>
        <p:spPr>
          <a:xfrm>
            <a:off x="4422995" y="3098181"/>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15149A-7CA7-4074-9A22-A9E1D7FF2652}"/>
                  </a:ext>
                </a:extLst>
              </p:cNvPr>
              <p:cNvSpPr txBox="1"/>
              <p:nvPr/>
            </p:nvSpPr>
            <p:spPr>
              <a:xfrm>
                <a:off x="1911544" y="1980915"/>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2015149A-7CA7-4074-9A22-A9E1D7FF2652}"/>
                  </a:ext>
                </a:extLst>
              </p:cNvPr>
              <p:cNvSpPr txBox="1">
                <a:spLocks noRot="1" noChangeAspect="1" noMove="1" noResize="1" noEditPoints="1" noAdjustHandles="1" noChangeArrowheads="1" noChangeShapeType="1" noTextEdit="1"/>
              </p:cNvSpPr>
              <p:nvPr/>
            </p:nvSpPr>
            <p:spPr>
              <a:xfrm>
                <a:off x="1911544" y="1980915"/>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646FBC3E-6B2E-40C5-A038-6D708A457C15}"/>
              </a:ext>
            </a:extLst>
          </p:cNvPr>
          <p:cNvCxnSpPr>
            <a:cxnSpLocks/>
          </p:cNvCxnSpPr>
          <p:nvPr/>
        </p:nvCxnSpPr>
        <p:spPr>
          <a:xfrm>
            <a:off x="2239718" y="2305522"/>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a16="http://schemas.microsoft.com/office/drawing/2014/main" id="{E5366347-BB0A-45EE-A9D0-53B58EBD3674}"/>
              </a:ext>
            </a:extLst>
          </p:cNvPr>
          <p:cNvSpPr/>
          <p:nvPr/>
        </p:nvSpPr>
        <p:spPr>
          <a:xfrm>
            <a:off x="338097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 name="타원 6">
            <a:extLst>
              <a:ext uri="{FF2B5EF4-FFF2-40B4-BE49-F238E27FC236}">
                <a16:creationId xmlns:a16="http://schemas.microsoft.com/office/drawing/2014/main" id="{7CB482AE-A724-4186-A180-9E40A1BD765E}"/>
              </a:ext>
            </a:extLst>
          </p:cNvPr>
          <p:cNvSpPr/>
          <p:nvPr/>
        </p:nvSpPr>
        <p:spPr>
          <a:xfrm>
            <a:off x="2118509"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8" name="타원 7">
            <a:extLst>
              <a:ext uri="{FF2B5EF4-FFF2-40B4-BE49-F238E27FC236}">
                <a16:creationId xmlns:a16="http://schemas.microsoft.com/office/drawing/2014/main" id="{DA177703-E324-451E-8310-C0CA7A4B3BC1}"/>
              </a:ext>
            </a:extLst>
          </p:cNvPr>
          <p:cNvSpPr/>
          <p:nvPr/>
        </p:nvSpPr>
        <p:spPr>
          <a:xfrm>
            <a:off x="5161514"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9" name="직선 화살표 연결선 8">
            <a:extLst>
              <a:ext uri="{FF2B5EF4-FFF2-40B4-BE49-F238E27FC236}">
                <a16:creationId xmlns:a16="http://schemas.microsoft.com/office/drawing/2014/main" id="{228CBBD1-AEF7-4B07-B301-125C352E87C5}"/>
              </a:ext>
            </a:extLst>
          </p:cNvPr>
          <p:cNvCxnSpPr>
            <a:cxnSpLocks/>
            <a:stCxn id="13" idx="3"/>
          </p:cNvCxnSpPr>
          <p:nvPr/>
        </p:nvCxnSpPr>
        <p:spPr>
          <a:xfrm>
            <a:off x="1543790" y="3110285"/>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4CEE884A-575E-4FCC-977B-DD0FAF062EC8}"/>
              </a:ext>
            </a:extLst>
          </p:cNvPr>
          <p:cNvCxnSpPr>
            <a:cxnSpLocks/>
          </p:cNvCxnSpPr>
          <p:nvPr/>
        </p:nvCxnSpPr>
        <p:spPr>
          <a:xfrm>
            <a:off x="1760568" y="273676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A998B0E-0C10-407B-A296-5D4485441008}"/>
              </a:ext>
            </a:extLst>
          </p:cNvPr>
          <p:cNvCxnSpPr>
            <a:cxnSpLocks/>
            <a:endCxn id="7" idx="3"/>
          </p:cNvCxnSpPr>
          <p:nvPr/>
        </p:nvCxnSpPr>
        <p:spPr>
          <a:xfrm flipV="1">
            <a:off x="1859900" y="3368165"/>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18E753-05B5-4EF6-BCB8-E81F601BA2CC}"/>
                  </a:ext>
                </a:extLst>
              </p:cNvPr>
              <p:cNvSpPr txBox="1"/>
              <p:nvPr/>
            </p:nvSpPr>
            <p:spPr>
              <a:xfrm>
                <a:off x="1493597" y="239146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2" name="TextBox 11">
                <a:extLst>
                  <a:ext uri="{FF2B5EF4-FFF2-40B4-BE49-F238E27FC236}">
                    <a16:creationId xmlns:a16="http://schemas.microsoft.com/office/drawing/2014/main" id="{8C18E753-05B5-4EF6-BCB8-E81F601BA2CC}"/>
                  </a:ext>
                </a:extLst>
              </p:cNvPr>
              <p:cNvSpPr txBox="1">
                <a:spLocks noRot="1" noChangeAspect="1" noMove="1" noResize="1" noEditPoints="1" noAdjustHandles="1" noChangeArrowheads="1" noChangeShapeType="1" noTextEdit="1"/>
              </p:cNvSpPr>
              <p:nvPr/>
            </p:nvSpPr>
            <p:spPr>
              <a:xfrm>
                <a:off x="1493597" y="2391466"/>
                <a:ext cx="361421" cy="345300"/>
              </a:xfrm>
              <a:prstGeom prst="rect">
                <a:avLst/>
              </a:prstGeom>
              <a:blipFill>
                <a:blip r:embed="rId4"/>
                <a:stretch>
                  <a:fillRect r="-47458" b="-7018"/>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77C1CA9F-3DED-4E00-994E-3CB3A2B6A957}"/>
              </a:ext>
            </a:extLst>
          </p:cNvPr>
          <p:cNvSpPr txBox="1"/>
          <p:nvPr/>
        </p:nvSpPr>
        <p:spPr>
          <a:xfrm>
            <a:off x="1182369" y="29376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FB7F0A-0250-463B-AEAC-268E2CC01227}"/>
                  </a:ext>
                </a:extLst>
              </p:cNvPr>
              <p:cNvSpPr txBox="1"/>
              <p:nvPr/>
            </p:nvSpPr>
            <p:spPr>
              <a:xfrm>
                <a:off x="1543790" y="3633270"/>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4" name="TextBox 13">
                <a:extLst>
                  <a:ext uri="{FF2B5EF4-FFF2-40B4-BE49-F238E27FC236}">
                    <a16:creationId xmlns:a16="http://schemas.microsoft.com/office/drawing/2014/main" id="{07FB7F0A-0250-463B-AEAC-268E2CC01227}"/>
                  </a:ext>
                </a:extLst>
              </p:cNvPr>
              <p:cNvSpPr txBox="1">
                <a:spLocks noRot="1" noChangeAspect="1" noMove="1" noResize="1" noEditPoints="1" noAdjustHandles="1" noChangeArrowheads="1" noChangeShapeType="1" noTextEdit="1"/>
              </p:cNvSpPr>
              <p:nvPr/>
            </p:nvSpPr>
            <p:spPr>
              <a:xfrm>
                <a:off x="1543790" y="3633270"/>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E5ACB298-BA2A-4921-9BDB-A807C43ACE27}"/>
              </a:ext>
            </a:extLst>
          </p:cNvPr>
          <p:cNvCxnSpPr>
            <a:cxnSpLocks/>
            <a:stCxn id="7" idx="6"/>
            <a:endCxn id="6" idx="2"/>
          </p:cNvCxnSpPr>
          <p:nvPr/>
        </p:nvCxnSpPr>
        <p:spPr>
          <a:xfrm>
            <a:off x="2872626" y="3101544"/>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E869D3-11C4-4F11-A829-371A2AF64294}"/>
                  </a:ext>
                </a:extLst>
              </p:cNvPr>
              <p:cNvSpPr txBox="1"/>
              <p:nvPr/>
            </p:nvSpPr>
            <p:spPr>
              <a:xfrm>
                <a:off x="2935026" y="312407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6" name="TextBox 15">
                <a:extLst>
                  <a:ext uri="{FF2B5EF4-FFF2-40B4-BE49-F238E27FC236}">
                    <a16:creationId xmlns:a16="http://schemas.microsoft.com/office/drawing/2014/main" id="{0EE869D3-11C4-4F11-A829-371A2AF64294}"/>
                  </a:ext>
                </a:extLst>
              </p:cNvPr>
              <p:cNvSpPr txBox="1">
                <a:spLocks noRot="1" noChangeAspect="1" noMove="1" noResize="1" noEditPoints="1" noAdjustHandles="1" noChangeArrowheads="1" noChangeShapeType="1" noTextEdit="1"/>
              </p:cNvSpPr>
              <p:nvPr/>
            </p:nvSpPr>
            <p:spPr>
              <a:xfrm>
                <a:off x="2935026" y="3124073"/>
                <a:ext cx="361421" cy="345300"/>
              </a:xfrm>
              <a:prstGeom prst="rect">
                <a:avLst/>
              </a:prstGeom>
              <a:blipFill>
                <a:blip r:embed="rId6"/>
                <a:stretch>
                  <a:fillRect b="-7018"/>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E1057E47-A9B2-425D-BEE0-D1ABC0826328}"/>
              </a:ext>
            </a:extLst>
          </p:cNvPr>
          <p:cNvSpPr/>
          <p:nvPr/>
        </p:nvSpPr>
        <p:spPr>
          <a:xfrm>
            <a:off x="8180900" y="2724486"/>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4F8886-1003-4DDB-B4FE-E925391F25A5}"/>
                  </a:ext>
                </a:extLst>
              </p:cNvPr>
              <p:cNvSpPr txBox="1"/>
              <p:nvPr/>
            </p:nvSpPr>
            <p:spPr>
              <a:xfrm>
                <a:off x="9600614" y="2911334"/>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18" name="TextBox 17">
                <a:extLst>
                  <a:ext uri="{FF2B5EF4-FFF2-40B4-BE49-F238E27FC236}">
                    <a16:creationId xmlns:a16="http://schemas.microsoft.com/office/drawing/2014/main" id="{4D4F8886-1003-4DDB-B4FE-E925391F25A5}"/>
                  </a:ext>
                </a:extLst>
              </p:cNvPr>
              <p:cNvSpPr txBox="1">
                <a:spLocks noRot="1" noChangeAspect="1" noMove="1" noResize="1" noEditPoints="1" noAdjustHandles="1" noChangeArrowheads="1" noChangeShapeType="1" noTextEdit="1"/>
              </p:cNvSpPr>
              <p:nvPr/>
            </p:nvSpPr>
            <p:spPr>
              <a:xfrm>
                <a:off x="9600614" y="2911334"/>
                <a:ext cx="361421" cy="374075"/>
              </a:xfrm>
              <a:prstGeom prst="rect">
                <a:avLst/>
              </a:prstGeom>
              <a:blipFill>
                <a:blip r:embed="rId7"/>
                <a:stretch>
                  <a:fillRect t="-6557" r="-16949" b="-14754"/>
                </a:stretch>
              </a:blipFill>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EE088DF-4744-4823-AE32-6CC6242CC946}"/>
              </a:ext>
            </a:extLst>
          </p:cNvPr>
          <p:cNvCxnSpPr>
            <a:cxnSpLocks/>
            <a:stCxn id="17" idx="6"/>
            <a:endCxn id="18" idx="1"/>
          </p:cNvCxnSpPr>
          <p:nvPr/>
        </p:nvCxnSpPr>
        <p:spPr>
          <a:xfrm flipV="1">
            <a:off x="8935017" y="3098372"/>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DA1B1A7-18F1-4F31-ABFB-BA9924933F8C}"/>
              </a:ext>
            </a:extLst>
          </p:cNvPr>
          <p:cNvCxnSpPr>
            <a:cxnSpLocks/>
            <a:stCxn id="25" idx="6"/>
            <a:endCxn id="17" idx="2"/>
          </p:cNvCxnSpPr>
          <p:nvPr/>
        </p:nvCxnSpPr>
        <p:spPr>
          <a:xfrm flipV="1">
            <a:off x="7411199" y="3101544"/>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43EB1A2D-1694-4CE4-991B-51097D8D0DA3}"/>
              </a:ext>
            </a:extLst>
          </p:cNvPr>
          <p:cNvSpPr/>
          <p:nvPr/>
        </p:nvSpPr>
        <p:spPr>
          <a:xfrm>
            <a:off x="3448173" y="2904547"/>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293804-925F-4E2A-8F85-6B145530DF9E}"/>
                  </a:ext>
                </a:extLst>
              </p:cNvPr>
              <p:cNvSpPr txBox="1"/>
              <p:nvPr/>
            </p:nvSpPr>
            <p:spPr>
              <a:xfrm>
                <a:off x="8200385" y="2902323"/>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2" name="TextBox 21">
                <a:extLst>
                  <a:ext uri="{FF2B5EF4-FFF2-40B4-BE49-F238E27FC236}">
                    <a16:creationId xmlns:a16="http://schemas.microsoft.com/office/drawing/2014/main" id="{CA293804-925F-4E2A-8F85-6B145530DF9E}"/>
                  </a:ext>
                </a:extLst>
              </p:cNvPr>
              <p:cNvSpPr txBox="1">
                <a:spLocks noRot="1" noChangeAspect="1" noMove="1" noResize="1" noEditPoints="1" noAdjustHandles="1" noChangeArrowheads="1" noChangeShapeType="1" noTextEdit="1"/>
              </p:cNvSpPr>
              <p:nvPr/>
            </p:nvSpPr>
            <p:spPr>
              <a:xfrm>
                <a:off x="8200385" y="2902323"/>
                <a:ext cx="655469" cy="345300"/>
              </a:xfrm>
              <a:prstGeom prst="rect">
                <a:avLst/>
              </a:prstGeom>
              <a:blipFill>
                <a:blip r:embed="rId8"/>
                <a:stretch>
                  <a:fillRect l="-4630" r="-5556"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C38CAB-BEF8-480A-8B66-544BBDB1A606}"/>
                  </a:ext>
                </a:extLst>
              </p:cNvPr>
              <p:cNvSpPr txBox="1"/>
              <p:nvPr/>
            </p:nvSpPr>
            <p:spPr>
              <a:xfrm>
                <a:off x="5071563" y="2955378"/>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2AC38CAB-BEF8-480A-8B66-544BBDB1A606}"/>
                  </a:ext>
                </a:extLst>
              </p:cNvPr>
              <p:cNvSpPr txBox="1">
                <a:spLocks noRot="1" noChangeAspect="1" noMove="1" noResize="1" noEditPoints="1" noAdjustHandles="1" noChangeArrowheads="1" noChangeShapeType="1" noTextEdit="1"/>
              </p:cNvSpPr>
              <p:nvPr/>
            </p:nvSpPr>
            <p:spPr>
              <a:xfrm>
                <a:off x="5071563" y="2955378"/>
                <a:ext cx="961162" cy="258975"/>
              </a:xfrm>
              <a:prstGeom prst="rect">
                <a:avLst/>
              </a:prstGeom>
              <a:blipFill>
                <a:blip r:embed="rId9"/>
                <a:stretch>
                  <a:fillRect b="-2381"/>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4C303ACF-FBDA-4EAE-8A3D-1A6547AE9D8B}"/>
              </a:ext>
            </a:extLst>
          </p:cNvPr>
          <p:cNvCxnSpPr>
            <a:cxnSpLocks/>
            <a:stCxn id="6" idx="6"/>
            <a:endCxn id="8" idx="2"/>
          </p:cNvCxnSpPr>
          <p:nvPr/>
        </p:nvCxnSpPr>
        <p:spPr>
          <a:xfrm>
            <a:off x="4135096" y="3101544"/>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F04BEC3-E5FA-4AE2-A9ED-4D9F0C6651C2}"/>
              </a:ext>
            </a:extLst>
          </p:cNvPr>
          <p:cNvSpPr/>
          <p:nvPr/>
        </p:nvSpPr>
        <p:spPr>
          <a:xfrm>
            <a:off x="6657083" y="2724867"/>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6" name="직선 화살표 연결선 25">
            <a:extLst>
              <a:ext uri="{FF2B5EF4-FFF2-40B4-BE49-F238E27FC236}">
                <a16:creationId xmlns:a16="http://schemas.microsoft.com/office/drawing/2014/main" id="{2BC1A114-5A50-42DF-B6A2-440D32BAF99D}"/>
              </a:ext>
            </a:extLst>
          </p:cNvPr>
          <p:cNvCxnSpPr>
            <a:cxnSpLocks/>
          </p:cNvCxnSpPr>
          <p:nvPr/>
        </p:nvCxnSpPr>
        <p:spPr>
          <a:xfrm>
            <a:off x="5915632" y="3101544"/>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675116BA-FA70-4F73-9966-FBF6D0CC3E7D}"/>
                  </a:ext>
                </a:extLst>
              </p:cNvPr>
              <p:cNvSpPr/>
              <p:nvPr/>
            </p:nvSpPr>
            <p:spPr>
              <a:xfrm>
                <a:off x="6644633" y="2882243"/>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27" name="직사각형 26">
                <a:extLst>
                  <a:ext uri="{FF2B5EF4-FFF2-40B4-BE49-F238E27FC236}">
                    <a16:creationId xmlns:a16="http://schemas.microsoft.com/office/drawing/2014/main" id="{675116BA-FA70-4F73-9966-FBF6D0CC3E7D}"/>
                  </a:ext>
                </a:extLst>
              </p:cNvPr>
              <p:cNvSpPr>
                <a:spLocks noRot="1" noChangeAspect="1" noMove="1" noResize="1" noEditPoints="1" noAdjustHandles="1" noChangeArrowheads="1" noChangeShapeType="1" noTextEdit="1"/>
              </p:cNvSpPr>
              <p:nvPr/>
            </p:nvSpPr>
            <p:spPr>
              <a:xfrm>
                <a:off x="6644633" y="2882243"/>
                <a:ext cx="817230" cy="413520"/>
              </a:xfrm>
              <a:prstGeom prst="rect">
                <a:avLst/>
              </a:prstGeom>
              <a:blipFill>
                <a:blip r:embed="rId10"/>
                <a:stretch>
                  <a:fillRect b="-7353"/>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E676DF84-8E17-4532-B835-E2EC31226E84}"/>
              </a:ext>
            </a:extLst>
          </p:cNvPr>
          <p:cNvCxnSpPr>
            <a:cxnSpLocks/>
          </p:cNvCxnSpPr>
          <p:nvPr/>
        </p:nvCxnSpPr>
        <p:spPr>
          <a:xfrm>
            <a:off x="4909864" y="2460972"/>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1D3BD8-47CB-474E-87C0-501FA60AE0B7}"/>
                  </a:ext>
                </a:extLst>
              </p:cNvPr>
              <p:cNvSpPr txBox="1"/>
              <p:nvPr/>
            </p:nvSpPr>
            <p:spPr>
              <a:xfrm>
                <a:off x="4494399" y="211564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7C1D3BD8-47CB-474E-87C0-501FA60AE0B7}"/>
                  </a:ext>
                </a:extLst>
              </p:cNvPr>
              <p:cNvSpPr txBox="1">
                <a:spLocks noRot="1" noChangeAspect="1" noMove="1" noResize="1" noEditPoints="1" noAdjustHandles="1" noChangeArrowheads="1" noChangeShapeType="1" noTextEdit="1"/>
              </p:cNvSpPr>
              <p:nvPr/>
            </p:nvSpPr>
            <p:spPr>
              <a:xfrm>
                <a:off x="4494399" y="2115644"/>
                <a:ext cx="361421" cy="345300"/>
              </a:xfrm>
              <a:prstGeom prst="rect">
                <a:avLst/>
              </a:prstGeom>
              <a:blipFill>
                <a:blip r:embed="rId11"/>
                <a:stretch>
                  <a:fillRect r="-21667" b="-7018"/>
                </a:stretch>
              </a:blipFill>
            </p:spPr>
            <p:txBody>
              <a:bodyPr/>
              <a:lstStyle/>
              <a:p>
                <a:r>
                  <a:rPr lang="ko-KR" altLang="en-US">
                    <a:noFill/>
                  </a:rPr>
                  <a:t> </a:t>
                </a:r>
              </a:p>
            </p:txBody>
          </p:sp>
        </mc:Fallback>
      </mc:AlternateContent>
      <p:cxnSp>
        <p:nvCxnSpPr>
          <p:cNvPr id="30" name="직선 화살표 연결선 29">
            <a:extLst>
              <a:ext uri="{FF2B5EF4-FFF2-40B4-BE49-F238E27FC236}">
                <a16:creationId xmlns:a16="http://schemas.microsoft.com/office/drawing/2014/main" id="{112223D1-5638-4757-AB3E-37CD6EA38FAE}"/>
              </a:ext>
            </a:extLst>
          </p:cNvPr>
          <p:cNvCxnSpPr>
            <a:cxnSpLocks/>
          </p:cNvCxnSpPr>
          <p:nvPr/>
        </p:nvCxnSpPr>
        <p:spPr>
          <a:xfrm flipV="1">
            <a:off x="4976990" y="3399456"/>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C68CB4-524A-468E-AEA5-969AE35A08FD}"/>
                  </a:ext>
                </a:extLst>
              </p:cNvPr>
              <p:cNvSpPr txBox="1"/>
              <p:nvPr/>
            </p:nvSpPr>
            <p:spPr>
              <a:xfrm>
                <a:off x="4706314" y="376728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44C68CB4-524A-468E-AEA5-969AE35A08FD}"/>
                  </a:ext>
                </a:extLst>
              </p:cNvPr>
              <p:cNvSpPr txBox="1">
                <a:spLocks noRot="1" noChangeAspect="1" noMove="1" noResize="1" noEditPoints="1" noAdjustHandles="1" noChangeArrowheads="1" noChangeShapeType="1" noTextEdit="1"/>
              </p:cNvSpPr>
              <p:nvPr/>
            </p:nvSpPr>
            <p:spPr>
              <a:xfrm>
                <a:off x="4706314" y="3767284"/>
                <a:ext cx="361421" cy="345300"/>
              </a:xfrm>
              <a:prstGeom prst="rect">
                <a:avLst/>
              </a:prstGeom>
              <a:blipFill>
                <a:blip r:embed="rId12"/>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3042BB-5973-408A-8C0D-0C004B7F3382}"/>
                  </a:ext>
                </a:extLst>
              </p:cNvPr>
              <p:cNvSpPr txBox="1"/>
              <p:nvPr/>
            </p:nvSpPr>
            <p:spPr>
              <a:xfrm>
                <a:off x="6161428" y="30940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2" name="TextBox 31">
                <a:extLst>
                  <a:ext uri="{FF2B5EF4-FFF2-40B4-BE49-F238E27FC236}">
                    <a16:creationId xmlns:a16="http://schemas.microsoft.com/office/drawing/2014/main" id="{D93042BB-5973-408A-8C0D-0C004B7F3382}"/>
                  </a:ext>
                </a:extLst>
              </p:cNvPr>
              <p:cNvSpPr txBox="1">
                <a:spLocks noRot="1" noChangeAspect="1" noMove="1" noResize="1" noEditPoints="1" noAdjustHandles="1" noChangeArrowheads="1" noChangeShapeType="1" noTextEdit="1"/>
              </p:cNvSpPr>
              <p:nvPr/>
            </p:nvSpPr>
            <p:spPr>
              <a:xfrm>
                <a:off x="6161428" y="3094091"/>
                <a:ext cx="361421" cy="345300"/>
              </a:xfrm>
              <a:prstGeom prst="rect">
                <a:avLst/>
              </a:prstGeom>
              <a:blipFill>
                <a:blip r:embed="rId13"/>
                <a:stretch>
                  <a:fillRect r="-1695"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E352ED-3702-479D-AD12-0261EF4124E4}"/>
                  </a:ext>
                </a:extLst>
              </p:cNvPr>
              <p:cNvSpPr txBox="1"/>
              <p:nvPr/>
            </p:nvSpPr>
            <p:spPr>
              <a:xfrm>
                <a:off x="7618312" y="3090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3" name="TextBox 32">
                <a:extLst>
                  <a:ext uri="{FF2B5EF4-FFF2-40B4-BE49-F238E27FC236}">
                    <a16:creationId xmlns:a16="http://schemas.microsoft.com/office/drawing/2014/main" id="{05E352ED-3702-479D-AD12-0261EF4124E4}"/>
                  </a:ext>
                </a:extLst>
              </p:cNvPr>
              <p:cNvSpPr txBox="1">
                <a:spLocks noRot="1" noChangeAspect="1" noMove="1" noResize="1" noEditPoints="1" noAdjustHandles="1" noChangeArrowheads="1" noChangeShapeType="1" noTextEdit="1"/>
              </p:cNvSpPr>
              <p:nvPr/>
            </p:nvSpPr>
            <p:spPr>
              <a:xfrm>
                <a:off x="7618312" y="3090393"/>
                <a:ext cx="361421" cy="345300"/>
              </a:xfrm>
              <a:prstGeom prst="rect">
                <a:avLst/>
              </a:prstGeom>
              <a:blipFill>
                <a:blip r:embed="rId14"/>
                <a:stretch>
                  <a:fillRect r="-10169" b="-7018"/>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FE2D2043-B279-4229-B1F5-5ABCD030FB21}"/>
              </a:ext>
            </a:extLst>
          </p:cNvPr>
          <p:cNvSpPr txBox="1"/>
          <p:nvPr/>
        </p:nvSpPr>
        <p:spPr>
          <a:xfrm>
            <a:off x="141770" y="281336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44" name="TextBox 43">
            <a:extLst>
              <a:ext uri="{FF2B5EF4-FFF2-40B4-BE49-F238E27FC236}">
                <a16:creationId xmlns:a16="http://schemas.microsoft.com/office/drawing/2014/main" id="{14CF459C-2514-48A9-9977-03F5AB09463E}"/>
              </a:ext>
            </a:extLst>
          </p:cNvPr>
          <p:cNvSpPr txBox="1"/>
          <p:nvPr/>
        </p:nvSpPr>
        <p:spPr>
          <a:xfrm>
            <a:off x="162861" y="3383184"/>
            <a:ext cx="109356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5" name="TextBox 44">
            <a:extLst>
              <a:ext uri="{FF2B5EF4-FFF2-40B4-BE49-F238E27FC236}">
                <a16:creationId xmlns:a16="http://schemas.microsoft.com/office/drawing/2014/main" id="{15E4B0E2-81D9-4306-A29F-DF9DDDD2A43A}"/>
              </a:ext>
            </a:extLst>
          </p:cNvPr>
          <p:cNvSpPr txBox="1"/>
          <p:nvPr/>
        </p:nvSpPr>
        <p:spPr>
          <a:xfrm>
            <a:off x="858552" y="2137020"/>
            <a:ext cx="106150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(100, 10)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6" name="TextBox 45">
            <a:extLst>
              <a:ext uri="{FF2B5EF4-FFF2-40B4-BE49-F238E27FC236}">
                <a16:creationId xmlns:a16="http://schemas.microsoft.com/office/drawing/2014/main" id="{84FAE092-0403-4F76-8395-7C7BDDAEEBCA}"/>
              </a:ext>
            </a:extLst>
          </p:cNvPr>
          <p:cNvSpPr txBox="1"/>
          <p:nvPr/>
        </p:nvSpPr>
        <p:spPr>
          <a:xfrm>
            <a:off x="2432076" y="349506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7" name="TextBox 46">
            <a:extLst>
              <a:ext uri="{FF2B5EF4-FFF2-40B4-BE49-F238E27FC236}">
                <a16:creationId xmlns:a16="http://schemas.microsoft.com/office/drawing/2014/main" id="{94FA1FE0-62BB-418B-A2BA-35DE5E5E4894}"/>
              </a:ext>
            </a:extLst>
          </p:cNvPr>
          <p:cNvSpPr txBox="1"/>
          <p:nvPr/>
        </p:nvSpPr>
        <p:spPr>
          <a:xfrm>
            <a:off x="3980423" y="3535978"/>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8" name="TextBox 47">
            <a:extLst>
              <a:ext uri="{FF2B5EF4-FFF2-40B4-BE49-F238E27FC236}">
                <a16:creationId xmlns:a16="http://schemas.microsoft.com/office/drawing/2014/main" id="{8DC96721-A25F-43C3-9AD4-B3071572A98C}"/>
              </a:ext>
            </a:extLst>
          </p:cNvPr>
          <p:cNvSpPr txBox="1"/>
          <p:nvPr/>
        </p:nvSpPr>
        <p:spPr>
          <a:xfrm>
            <a:off x="2336141" y="2036052"/>
            <a:ext cx="859531"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a:t>
            </a:r>
            <a:r>
              <a:rPr lang="en-US" altLang="ko-KR" sz="1800">
                <a:solidFill>
                  <a:srgbClr val="FF0000"/>
                </a:solidFill>
                <a:latin typeface="고도 M" panose="02000503000000020004" pitchFamily="2" charset="-127"/>
                <a:ea typeface="고도 M" panose="02000503000000020004" pitchFamily="2" charset="-127"/>
              </a:rPr>
              <a:t>10,10</a:t>
            </a:r>
            <a:r>
              <a:rPr lang="en-US" altLang="ko-KR" sz="1800">
                <a:solidFill>
                  <a:srgbClr val="000000"/>
                </a:solidFill>
                <a:latin typeface="고도 M" panose="02000503000000020004" pitchFamily="2" charset="-127"/>
                <a:ea typeface="고도 M" panose="02000503000000020004" pitchFamily="2" charset="-127"/>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TextBox 48">
            <a:extLst>
              <a:ext uri="{FF2B5EF4-FFF2-40B4-BE49-F238E27FC236}">
                <a16:creationId xmlns:a16="http://schemas.microsoft.com/office/drawing/2014/main" id="{54A17229-F336-4737-A61F-022FE45C8C8C}"/>
              </a:ext>
            </a:extLst>
          </p:cNvPr>
          <p:cNvSpPr txBox="1"/>
          <p:nvPr/>
        </p:nvSpPr>
        <p:spPr>
          <a:xfrm>
            <a:off x="1493922" y="3955008"/>
            <a:ext cx="62869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0" name="TextBox 49">
            <a:extLst>
              <a:ext uri="{FF2B5EF4-FFF2-40B4-BE49-F238E27FC236}">
                <a16:creationId xmlns:a16="http://schemas.microsoft.com/office/drawing/2014/main" id="{EAB57823-3115-44E0-8B3E-02BC20E6EF01}"/>
              </a:ext>
            </a:extLst>
          </p:cNvPr>
          <p:cNvSpPr txBox="1"/>
          <p:nvPr/>
        </p:nvSpPr>
        <p:spPr>
          <a:xfrm>
            <a:off x="4917832" y="2060717"/>
            <a:ext cx="79861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(10, 1)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2" name="TextBox 51">
            <a:extLst>
              <a:ext uri="{FF2B5EF4-FFF2-40B4-BE49-F238E27FC236}">
                <a16:creationId xmlns:a16="http://schemas.microsoft.com/office/drawing/2014/main" id="{468C10E6-9455-4105-BC45-1DBA2AD78F75}"/>
              </a:ext>
            </a:extLst>
          </p:cNvPr>
          <p:cNvSpPr txBox="1"/>
          <p:nvPr/>
        </p:nvSpPr>
        <p:spPr>
          <a:xfrm>
            <a:off x="5908946" y="26719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8C0FA5BB-12B4-4A50-93C3-995A93E94FDF}"/>
              </a:ext>
            </a:extLst>
          </p:cNvPr>
          <p:cNvSpPr txBox="1"/>
          <p:nvPr/>
        </p:nvSpPr>
        <p:spPr>
          <a:xfrm>
            <a:off x="7306040" y="2754142"/>
            <a:ext cx="830677"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ECAE535F-5E91-41E7-9317-B21A941952D6}"/>
              </a:ext>
            </a:extLst>
          </p:cNvPr>
          <p:cNvSpPr txBox="1"/>
          <p:nvPr/>
        </p:nvSpPr>
        <p:spPr>
          <a:xfrm>
            <a:off x="545553" y="900072"/>
            <a:ext cx="3111749"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(32,100,100) =&gt; (100,32,100)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55" name="연결선: 꺾임 54">
            <a:extLst>
              <a:ext uri="{FF2B5EF4-FFF2-40B4-BE49-F238E27FC236}">
                <a16:creationId xmlns:a16="http://schemas.microsoft.com/office/drawing/2014/main" id="{DEC72D30-B991-40C4-A4FC-08BCC969355F}"/>
              </a:ext>
            </a:extLst>
          </p:cNvPr>
          <p:cNvCxnSpPr>
            <a:cxnSpLocks/>
            <a:stCxn id="2" idx="0"/>
            <a:endCxn id="7" idx="0"/>
          </p:cNvCxnSpPr>
          <p:nvPr/>
        </p:nvCxnSpPr>
        <p:spPr>
          <a:xfrm rot="16200000" flipV="1">
            <a:off x="3379827" y="1840228"/>
            <a:ext cx="399587" cy="2168104"/>
          </a:xfrm>
          <a:prstGeom prst="bentConnector3">
            <a:avLst>
              <a:gd name="adj1" fmla="val 157209"/>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51F993-346D-4BE7-9AC5-5C29FD00B5C7}"/>
              </a:ext>
            </a:extLst>
          </p:cNvPr>
          <p:cNvSpPr txBox="1"/>
          <p:nvPr/>
        </p:nvSpPr>
        <p:spPr>
          <a:xfrm>
            <a:off x="3128139" y="1824770"/>
            <a:ext cx="962123" cy="369332"/>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(32, 10)</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0043943-521F-4DC2-8D45-62B403127DE9}"/>
                  </a:ext>
                </a:extLst>
              </p:cNvPr>
              <p:cNvSpPr txBox="1"/>
              <p:nvPr/>
            </p:nvSpPr>
            <p:spPr>
              <a:xfrm>
                <a:off x="3393463" y="2072199"/>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00043943-521F-4DC2-8D45-62B403127DE9}"/>
                  </a:ext>
                </a:extLst>
              </p:cNvPr>
              <p:cNvSpPr txBox="1">
                <a:spLocks noRot="1" noChangeAspect="1" noMove="1" noResize="1" noEditPoints="1" noAdjustHandles="1" noChangeArrowheads="1" noChangeShapeType="1" noTextEdit="1"/>
              </p:cNvSpPr>
              <p:nvPr/>
            </p:nvSpPr>
            <p:spPr>
              <a:xfrm>
                <a:off x="3393463" y="2072199"/>
                <a:ext cx="583493" cy="390748"/>
              </a:xfrm>
              <a:prstGeom prst="rect">
                <a:avLst/>
              </a:prstGeom>
              <a:blipFill>
                <a:blip r:embed="rId15"/>
                <a:stretch>
                  <a:fillRect b="-3125"/>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6CD40C90-D735-41DC-80BB-B521EAEA36FC}"/>
              </a:ext>
            </a:extLst>
          </p:cNvPr>
          <p:cNvSpPr txBox="1"/>
          <p:nvPr/>
        </p:nvSpPr>
        <p:spPr>
          <a:xfrm>
            <a:off x="6915146" y="101658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how are you</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B4D380A-88E2-483A-9AE1-08006F397019}"/>
                  </a:ext>
                </a:extLst>
              </p:cNvPr>
              <p:cNvSpPr txBox="1"/>
              <p:nvPr/>
            </p:nvSpPr>
            <p:spPr>
              <a:xfrm>
                <a:off x="7838964" y="1365387"/>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5B4D380A-88E2-483A-9AE1-08006F397019}"/>
                  </a:ext>
                </a:extLst>
              </p:cNvPr>
              <p:cNvSpPr txBox="1">
                <a:spLocks noRot="1" noChangeAspect="1" noMove="1" noResize="1" noEditPoints="1" noAdjustHandles="1" noChangeArrowheads="1" noChangeShapeType="1" noTextEdit="1"/>
              </p:cNvSpPr>
              <p:nvPr/>
            </p:nvSpPr>
            <p:spPr>
              <a:xfrm>
                <a:off x="7838964" y="1365387"/>
                <a:ext cx="361421" cy="394019"/>
              </a:xfrm>
              <a:prstGeom prst="rect">
                <a:avLst/>
              </a:prstGeom>
              <a:blipFill>
                <a:blip r:embed="rId16"/>
                <a:stretch>
                  <a:fillRect r="-5085"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6912823-0B37-4E39-ABFF-DE50123E6788}"/>
                  </a:ext>
                </a:extLst>
              </p:cNvPr>
              <p:cNvSpPr txBox="1"/>
              <p:nvPr/>
            </p:nvSpPr>
            <p:spPr>
              <a:xfrm>
                <a:off x="7093189" y="1372855"/>
                <a:ext cx="361421" cy="39401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1800" i="1">
                              <a:solidFill>
                                <a:srgbClr val="000000"/>
                              </a:solidFill>
                              <a:latin typeface="Cambria Math" panose="02040503050406030204" pitchFamily="18" charset="0"/>
                            </a:rPr>
                            <m:t>x</m:t>
                          </m:r>
                        </m:e>
                        <m:sub>
                          <m:r>
                            <m:rPr>
                              <m:sty m:val="p"/>
                            </m:rPr>
                            <a:rPr lang="en-US" altLang="ko-KR" sz="1800" i="1">
                              <a:solidFill>
                                <a:srgbClr val="000000"/>
                              </a:solidFill>
                              <a:latin typeface="Cambria Math" panose="02040503050406030204" pitchFamily="18" charset="0"/>
                            </a:rPr>
                            <m:t>p</m:t>
                          </m:r>
                          <m:r>
                            <m:rPr>
                              <m:sty m:val="p"/>
                            </m:rPr>
                            <a:rPr lang="en-US" altLang="ko-KR" sz="1800" i="1" smtClean="0">
                              <a:solidFill>
                                <a:srgbClr val="000000"/>
                              </a:solidFill>
                              <a:latin typeface="Cambria Math" panose="02040503050406030204" pitchFamily="18" charset="0"/>
                            </a:rPr>
                            <m:t>p</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8" name="TextBox 67">
                <a:extLst>
                  <a:ext uri="{FF2B5EF4-FFF2-40B4-BE49-F238E27FC236}">
                    <a16:creationId xmlns:a16="http://schemas.microsoft.com/office/drawing/2014/main" id="{E6912823-0B37-4E39-ABFF-DE50123E6788}"/>
                  </a:ext>
                </a:extLst>
              </p:cNvPr>
              <p:cNvSpPr txBox="1">
                <a:spLocks noRot="1" noChangeAspect="1" noMove="1" noResize="1" noEditPoints="1" noAdjustHandles="1" noChangeArrowheads="1" noChangeShapeType="1" noTextEdit="1"/>
              </p:cNvSpPr>
              <p:nvPr/>
            </p:nvSpPr>
            <p:spPr>
              <a:xfrm>
                <a:off x="7093189" y="1372855"/>
                <a:ext cx="361421" cy="394019"/>
              </a:xfrm>
              <a:prstGeom prst="rect">
                <a:avLst/>
              </a:prstGeom>
              <a:blipFill>
                <a:blip r:embed="rId17"/>
                <a:stretch>
                  <a:fillRect r="-33898" b="-4615"/>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04C9EF-86A4-4AF2-A9C4-E0909B85242A}"/>
              </a:ext>
            </a:extLst>
          </p:cNvPr>
          <p:cNvSpPr txBox="1"/>
          <p:nvPr/>
        </p:nvSpPr>
        <p:spPr>
          <a:xfrm>
            <a:off x="8479198" y="1361382"/>
            <a:ext cx="36142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31370220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self.h = [np.zeros((x.shape[0], self.n_cells))] </a:t>
            </a:r>
          </a:p>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
        <p:nvSpPr>
          <p:cNvPr id="2" name="TextBox 1">
            <a:extLst>
              <a:ext uri="{FF2B5EF4-FFF2-40B4-BE49-F238E27FC236}">
                <a16:creationId xmlns:a16="http://schemas.microsoft.com/office/drawing/2014/main" id="{C4646A14-65B8-4BF2-8106-6D6147E9FD2C}"/>
              </a:ext>
            </a:extLst>
          </p:cNvPr>
          <p:cNvSpPr txBox="1"/>
          <p:nvPr/>
        </p:nvSpPr>
        <p:spPr>
          <a:xfrm>
            <a:off x="174984" y="3122754"/>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0D1D206-2F17-4FBB-B4BC-7108491F2DEE}"/>
              </a:ext>
            </a:extLst>
          </p:cNvPr>
          <p:cNvSpPr/>
          <p:nvPr/>
        </p:nvSpPr>
        <p:spPr>
          <a:xfrm>
            <a:off x="604872" y="365024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1EACAC7-DA6A-4E9F-94C0-4402107BC2D4}"/>
              </a:ext>
            </a:extLst>
          </p:cNvPr>
          <p:cNvGrpSpPr/>
          <p:nvPr/>
        </p:nvGrpSpPr>
        <p:grpSpPr>
          <a:xfrm>
            <a:off x="1851240" y="3419821"/>
            <a:ext cx="970498" cy="96824"/>
            <a:chOff x="2591735" y="3931941"/>
            <a:chExt cx="1419956" cy="141665"/>
          </a:xfrm>
        </p:grpSpPr>
        <p:sp>
          <p:nvSpPr>
            <p:cNvPr id="4" name="직사각형 3">
              <a:extLst>
                <a:ext uri="{FF2B5EF4-FFF2-40B4-BE49-F238E27FC236}">
                  <a16:creationId xmlns:a16="http://schemas.microsoft.com/office/drawing/2014/main" id="{438D6AB4-8D52-4D5C-A1FD-9A722AAC9ED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7496117-1A41-488D-B7FB-F713B9A846B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6C7DB21-F655-471B-8D85-C49FBCCA2D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30E761-966D-478D-A277-60154C432D7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2E839EE-A703-4190-8A80-80F3B6D1F07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F103155-3833-47FB-B6A8-D3F04A5873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6F8EC098-8B10-4406-9144-A78647078ED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6372051F-2441-42E4-AC8D-B80518F610F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59E3845A-28F0-4166-86F3-72C0CE5053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DF703D95-7760-40BB-A023-7AD99B0C14C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89" name="그룹 88">
            <a:extLst>
              <a:ext uri="{FF2B5EF4-FFF2-40B4-BE49-F238E27FC236}">
                <a16:creationId xmlns:a16="http://schemas.microsoft.com/office/drawing/2014/main" id="{31297B40-4BCA-42AC-91B5-251B1C580DCA}"/>
              </a:ext>
            </a:extLst>
          </p:cNvPr>
          <p:cNvGrpSpPr/>
          <p:nvPr/>
        </p:nvGrpSpPr>
        <p:grpSpPr>
          <a:xfrm>
            <a:off x="1851240" y="3516645"/>
            <a:ext cx="970498" cy="96824"/>
            <a:chOff x="2591735" y="3931941"/>
            <a:chExt cx="1419956" cy="141665"/>
          </a:xfrm>
        </p:grpSpPr>
        <p:sp>
          <p:nvSpPr>
            <p:cNvPr id="90" name="직사각형 89">
              <a:extLst>
                <a:ext uri="{FF2B5EF4-FFF2-40B4-BE49-F238E27FC236}">
                  <a16:creationId xmlns:a16="http://schemas.microsoft.com/office/drawing/2014/main" id="{F75D0F4F-1E9C-4B6F-9B99-A4DCCE20701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2A4FBF5-E90A-4E63-A044-1252AE472E6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3A53C60-129B-4AEE-903E-E8E3A28F491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718994ED-3B4B-440D-88D8-B563F287D5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1D348E6-CCC6-4B1A-B573-73F5D5EFFBD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5A415E5-DB07-4543-8AE2-393C4512AE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CA8CB17D-8151-40BD-A58E-804680A26B0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41B8734-B120-435B-BA66-936750B804A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7778D1B-F503-4FBA-8D3F-4DE209727E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F96CC18-DFAE-47E6-9257-60D9E415DBA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0" name="그룹 99">
            <a:extLst>
              <a:ext uri="{FF2B5EF4-FFF2-40B4-BE49-F238E27FC236}">
                <a16:creationId xmlns:a16="http://schemas.microsoft.com/office/drawing/2014/main" id="{0F2C622E-AEB9-4879-824B-F2499AC77316}"/>
              </a:ext>
            </a:extLst>
          </p:cNvPr>
          <p:cNvGrpSpPr/>
          <p:nvPr/>
        </p:nvGrpSpPr>
        <p:grpSpPr>
          <a:xfrm>
            <a:off x="1851240" y="3613469"/>
            <a:ext cx="970498" cy="96824"/>
            <a:chOff x="2591735" y="3931941"/>
            <a:chExt cx="1419956" cy="141665"/>
          </a:xfrm>
        </p:grpSpPr>
        <p:sp>
          <p:nvSpPr>
            <p:cNvPr id="101" name="직사각형 100">
              <a:extLst>
                <a:ext uri="{FF2B5EF4-FFF2-40B4-BE49-F238E27FC236}">
                  <a16:creationId xmlns:a16="http://schemas.microsoft.com/office/drawing/2014/main" id="{AF7F4878-F73A-4DCF-906E-2430A3BF70A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E81809F-08AE-4B9F-B90E-C3154E4F7A4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0E62591-1B1A-4793-B299-54AAACE57FD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0A55939-3229-419A-AD70-24D3F3E0E7AF}"/>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549DFE-5124-4BEA-9E34-75067EEB1D3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2393010-5BA8-4B63-B5B7-49D6DF461EF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CDD16FE-8BC6-49D9-B30F-E0A9EFC31B6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A939DD5E-4C7B-40E3-89EA-EE157E4129B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B6F7207-2933-429E-9207-7E54C65150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2E224E7-963D-4BCB-9BEB-5F2651BB1F8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1" name="그룹 110">
            <a:extLst>
              <a:ext uri="{FF2B5EF4-FFF2-40B4-BE49-F238E27FC236}">
                <a16:creationId xmlns:a16="http://schemas.microsoft.com/office/drawing/2014/main" id="{82E28E71-FDA1-47C0-BF7C-FF88B5382FE1}"/>
              </a:ext>
            </a:extLst>
          </p:cNvPr>
          <p:cNvGrpSpPr/>
          <p:nvPr/>
        </p:nvGrpSpPr>
        <p:grpSpPr>
          <a:xfrm>
            <a:off x="1851240" y="3710293"/>
            <a:ext cx="970498" cy="96824"/>
            <a:chOff x="2591735" y="3931941"/>
            <a:chExt cx="1419956" cy="141665"/>
          </a:xfrm>
        </p:grpSpPr>
        <p:sp>
          <p:nvSpPr>
            <p:cNvPr id="112" name="직사각형 111">
              <a:extLst>
                <a:ext uri="{FF2B5EF4-FFF2-40B4-BE49-F238E27FC236}">
                  <a16:creationId xmlns:a16="http://schemas.microsoft.com/office/drawing/2014/main" id="{8DF016E1-1634-4BB9-9D86-CDD4FCA486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EAD9443-B4E5-4B70-8A33-C1168010545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6BA8EE7-872F-47BC-82DE-6A21B0EE887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68BD761-B5C9-4C2C-A105-6BDAB894423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D01759A-7AC3-4D35-B448-B04933771A4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5092B795-D5B9-47BC-8D9C-011D3C68496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E233D308-A41D-4370-9B38-F04BFE7243F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815911D5-5166-476C-B468-554C0228B33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61ABF9F4-8BB5-423F-BB67-8598E261EAF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D0D0C58E-ABAE-4055-BC36-580274A16D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2" name="그룹 121">
            <a:extLst>
              <a:ext uri="{FF2B5EF4-FFF2-40B4-BE49-F238E27FC236}">
                <a16:creationId xmlns:a16="http://schemas.microsoft.com/office/drawing/2014/main" id="{64685C11-3424-4A65-A31D-9ABAEB66AF0B}"/>
              </a:ext>
            </a:extLst>
          </p:cNvPr>
          <p:cNvGrpSpPr/>
          <p:nvPr/>
        </p:nvGrpSpPr>
        <p:grpSpPr>
          <a:xfrm>
            <a:off x="1851240" y="3807117"/>
            <a:ext cx="970498" cy="96824"/>
            <a:chOff x="2591735" y="3931941"/>
            <a:chExt cx="1419956" cy="141665"/>
          </a:xfrm>
        </p:grpSpPr>
        <p:sp>
          <p:nvSpPr>
            <p:cNvPr id="123" name="직사각형 122">
              <a:extLst>
                <a:ext uri="{FF2B5EF4-FFF2-40B4-BE49-F238E27FC236}">
                  <a16:creationId xmlns:a16="http://schemas.microsoft.com/office/drawing/2014/main" id="{4067689C-D307-4C11-B23F-1B5860EB31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A31372FC-B48F-46E9-8878-3A004BC16F8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69D1968-8073-4B05-97A1-02CE05E3AA0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B65EC8C7-C39D-494B-8819-E4AB827F9DA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5F625BA-F361-4163-AEB7-3BDF964D16B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4AB268-1BBE-4A19-9F0E-07C18D8248D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A7B2F97E-7D11-4E5E-9D8B-6C2754593E3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1C13CD5-25BF-48FE-876C-1A0339E0286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1B6ACC9-EF11-4397-8603-88E014DC8A9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BDF10AA-1893-4813-951F-03181D33A5F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DC962704-53F9-4BCA-977E-CC81667AD838}"/>
              </a:ext>
            </a:extLst>
          </p:cNvPr>
          <p:cNvGrpSpPr/>
          <p:nvPr/>
        </p:nvGrpSpPr>
        <p:grpSpPr>
          <a:xfrm>
            <a:off x="1851240" y="3903940"/>
            <a:ext cx="970498" cy="96824"/>
            <a:chOff x="2591735" y="3931941"/>
            <a:chExt cx="1419956" cy="141665"/>
          </a:xfrm>
        </p:grpSpPr>
        <p:sp>
          <p:nvSpPr>
            <p:cNvPr id="134" name="직사각형 133">
              <a:extLst>
                <a:ext uri="{FF2B5EF4-FFF2-40B4-BE49-F238E27FC236}">
                  <a16:creationId xmlns:a16="http://schemas.microsoft.com/office/drawing/2014/main" id="{82CD40D0-8D60-4458-97FA-D8DF9D9C745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AACE588-AC0E-42DA-9B15-84DFAC2EA13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336896D6-C595-438D-8512-3268CF382171}"/>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C8D1C4CF-67EA-4C2E-A0EF-08B3AD86CE9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64E712D-9352-4BC0-B442-6F7BA4757FC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4534FA4-5AB7-4102-8486-0D5CE6D8E04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3384C5E5-5308-4C5E-A77D-03B8EDF02A7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7476AC1-E407-42E6-84A0-6D6DC7EBDB1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7F24178B-808B-4FD2-93FB-5AC12A535C0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1CBF0FF-F240-452D-ABAE-2D91641B5B0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4" name="그룹 143">
            <a:extLst>
              <a:ext uri="{FF2B5EF4-FFF2-40B4-BE49-F238E27FC236}">
                <a16:creationId xmlns:a16="http://schemas.microsoft.com/office/drawing/2014/main" id="{E473E059-859A-495E-A912-304D03B67E75}"/>
              </a:ext>
            </a:extLst>
          </p:cNvPr>
          <p:cNvGrpSpPr/>
          <p:nvPr/>
        </p:nvGrpSpPr>
        <p:grpSpPr>
          <a:xfrm>
            <a:off x="1851240" y="4000764"/>
            <a:ext cx="970498" cy="96824"/>
            <a:chOff x="2591735" y="3931941"/>
            <a:chExt cx="1419956" cy="141665"/>
          </a:xfrm>
        </p:grpSpPr>
        <p:sp>
          <p:nvSpPr>
            <p:cNvPr id="145" name="직사각형 144">
              <a:extLst>
                <a:ext uri="{FF2B5EF4-FFF2-40B4-BE49-F238E27FC236}">
                  <a16:creationId xmlns:a16="http://schemas.microsoft.com/office/drawing/2014/main" id="{5B464044-565C-4135-8B0D-8529FEF02F4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65E26099-F58C-4368-AEAD-A5A3872129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E47A76DA-BE2D-4862-A7C3-A7021ED52EB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F0015CE-D111-4709-9F6F-59975AE805A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9D91512B-B957-43D7-9B24-BF14E0650BB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CAF11D27-41A2-4513-BC14-E406DE97D45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3AA7AD0-6CF6-4328-8724-54B4BA84330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44736B2-ECDD-4C7F-8765-9B9EBDFCC10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0F0DDD99-BC45-4EA3-9913-0E46607D4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CCCEAAB-35D3-43BA-948C-B8DDAF32175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5934975B-7D79-4DF2-9400-E74EA65F2BE1}"/>
              </a:ext>
            </a:extLst>
          </p:cNvPr>
          <p:cNvGrpSpPr/>
          <p:nvPr/>
        </p:nvGrpSpPr>
        <p:grpSpPr>
          <a:xfrm>
            <a:off x="1851240" y="4097588"/>
            <a:ext cx="970498" cy="96824"/>
            <a:chOff x="2591735" y="3931941"/>
            <a:chExt cx="1419956" cy="141665"/>
          </a:xfrm>
        </p:grpSpPr>
        <p:sp>
          <p:nvSpPr>
            <p:cNvPr id="156" name="직사각형 155">
              <a:extLst>
                <a:ext uri="{FF2B5EF4-FFF2-40B4-BE49-F238E27FC236}">
                  <a16:creationId xmlns:a16="http://schemas.microsoft.com/office/drawing/2014/main" id="{214C3B92-A531-4A68-B8A8-3C5E09648D8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C974930-9176-4B07-B09B-6E85BE278AC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32434E4E-B869-449E-9D36-9F180D3C9ECA}"/>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AAD38D7-5DA9-486E-A5BB-BBDADEA5DA1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DA28CB4-A77C-4859-8972-EB9632E12D3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EFA18F1-655D-45F5-9500-FDF139F6B04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9E10E6A3-59EC-45B1-9B4D-FD17DE785CB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002056D-9B80-41A3-8979-6C0DD2A4742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9D0B101-C414-4585-BB93-C5D957A19A8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9B2AE9C-A146-4255-B360-A5C9C81BA79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8" name="그룹 167">
            <a:extLst>
              <a:ext uri="{FF2B5EF4-FFF2-40B4-BE49-F238E27FC236}">
                <a16:creationId xmlns:a16="http://schemas.microsoft.com/office/drawing/2014/main" id="{E0A9AB4F-E756-470A-82A4-AD20D42B94B7}"/>
              </a:ext>
            </a:extLst>
          </p:cNvPr>
          <p:cNvGrpSpPr/>
          <p:nvPr/>
        </p:nvGrpSpPr>
        <p:grpSpPr>
          <a:xfrm>
            <a:off x="1851240" y="4194411"/>
            <a:ext cx="970498" cy="96824"/>
            <a:chOff x="2591735" y="3931941"/>
            <a:chExt cx="1419956" cy="141665"/>
          </a:xfrm>
        </p:grpSpPr>
        <p:sp>
          <p:nvSpPr>
            <p:cNvPr id="246" name="직사각형 245">
              <a:extLst>
                <a:ext uri="{FF2B5EF4-FFF2-40B4-BE49-F238E27FC236}">
                  <a16:creationId xmlns:a16="http://schemas.microsoft.com/office/drawing/2014/main" id="{080957A9-9292-4520-8E07-EDFC2E40DCF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E332356F-1FA3-43B6-AF37-BE75F16C7F2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E0EB0B1A-6227-4A83-8DF8-6475C4B494D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EB9D82EA-A6FA-4F37-91F6-C328C4512B0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A6CD5186-E0EE-41CC-BAB9-C175F5B1B36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400EC0DC-05D8-47ED-977A-BA743AD31E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17071106-D026-4D32-B262-F9FC3D3FD20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6899D88A-96F6-4862-9A5A-5C50B902AEA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2EF82CAE-C964-4C63-8F53-3211FA772D3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BB7B961-890F-45BD-9BB0-871F700ED9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9" name="그룹 168">
            <a:extLst>
              <a:ext uri="{FF2B5EF4-FFF2-40B4-BE49-F238E27FC236}">
                <a16:creationId xmlns:a16="http://schemas.microsoft.com/office/drawing/2014/main" id="{1F82B92A-8A36-400E-ADE0-30149516C618}"/>
              </a:ext>
            </a:extLst>
          </p:cNvPr>
          <p:cNvGrpSpPr/>
          <p:nvPr/>
        </p:nvGrpSpPr>
        <p:grpSpPr>
          <a:xfrm>
            <a:off x="1851240" y="4291235"/>
            <a:ext cx="970498" cy="96824"/>
            <a:chOff x="2591735" y="3931941"/>
            <a:chExt cx="1419956" cy="141665"/>
          </a:xfrm>
        </p:grpSpPr>
        <p:sp>
          <p:nvSpPr>
            <p:cNvPr id="236" name="직사각형 235">
              <a:extLst>
                <a:ext uri="{FF2B5EF4-FFF2-40B4-BE49-F238E27FC236}">
                  <a16:creationId xmlns:a16="http://schemas.microsoft.com/office/drawing/2014/main" id="{8275428B-A8E8-4DA7-9AD6-A14DBE51D95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F6B0995-F0AA-4939-86EA-7C57A1A5A0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C8BD445C-08DD-415E-AA2A-A47143A2092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59997FD8-4C68-42EA-BD34-A83CEE0214D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BBE3E3C2-A85C-4165-8DCA-5F7BE413189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D4A0A309-220F-43E2-8867-15DA91DED8F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42141220-982F-4AA3-8FBB-745CB0F7534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908313A-5697-4CD0-93FF-AB293C9C9E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0BB29C36-BD90-4979-B82A-08A48B7E384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969F478-6AF4-4BBF-A45C-BC50F3449D8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05EAAD39-7AEA-473D-A87B-712C7EA717D2}"/>
              </a:ext>
            </a:extLst>
          </p:cNvPr>
          <p:cNvGrpSpPr/>
          <p:nvPr/>
        </p:nvGrpSpPr>
        <p:grpSpPr>
          <a:xfrm>
            <a:off x="1851240" y="4388059"/>
            <a:ext cx="970498" cy="96824"/>
            <a:chOff x="2591735" y="3931941"/>
            <a:chExt cx="1419956" cy="141665"/>
          </a:xfrm>
        </p:grpSpPr>
        <p:sp>
          <p:nvSpPr>
            <p:cNvPr id="226" name="직사각형 225">
              <a:extLst>
                <a:ext uri="{FF2B5EF4-FFF2-40B4-BE49-F238E27FC236}">
                  <a16:creationId xmlns:a16="http://schemas.microsoft.com/office/drawing/2014/main" id="{F9F0F54B-C928-48FE-BF05-850A6966A96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98F3CB1E-E330-4AFF-9593-F4D246B905D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4CB40A8E-CBF3-4471-ABE0-E0216C5C608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7EBB166C-D211-42B2-8087-D7F0BC83C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3F14C53B-C34C-46B4-AFDE-C8E5CFCA82E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252A9D45-BC6D-4FE1-A62C-41B1EA4970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E547B00-D4D1-4909-AC5E-44A697500A0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55B67664-3112-43B8-9DE0-3767B822CC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EC4ECCE3-7C6D-43D0-8CE8-FA72119B69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7C6BFDA7-0A58-47BC-A051-9DED5B8D6E9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1" name="그룹 170">
            <a:extLst>
              <a:ext uri="{FF2B5EF4-FFF2-40B4-BE49-F238E27FC236}">
                <a16:creationId xmlns:a16="http://schemas.microsoft.com/office/drawing/2014/main" id="{EEEA3BDF-DEF7-48C4-B136-19FC26C1D315}"/>
              </a:ext>
            </a:extLst>
          </p:cNvPr>
          <p:cNvGrpSpPr/>
          <p:nvPr/>
        </p:nvGrpSpPr>
        <p:grpSpPr>
          <a:xfrm>
            <a:off x="1851240" y="4484883"/>
            <a:ext cx="970498" cy="96824"/>
            <a:chOff x="2591735" y="3931941"/>
            <a:chExt cx="1419956" cy="141665"/>
          </a:xfrm>
        </p:grpSpPr>
        <p:sp>
          <p:nvSpPr>
            <p:cNvPr id="216" name="직사각형 215">
              <a:extLst>
                <a:ext uri="{FF2B5EF4-FFF2-40B4-BE49-F238E27FC236}">
                  <a16:creationId xmlns:a16="http://schemas.microsoft.com/office/drawing/2014/main" id="{D67305E7-8A48-43E1-B8CD-9098945E46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9ADAA75E-5C19-449D-9D64-5BB9FBB7452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58B607F6-BF98-42F3-AE64-448BFC7CDF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F58CA1D-D476-4166-B330-3BE87E1CE44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5D70788-9C8F-4F78-9432-977D814334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FB966D56-70C2-45F5-BF76-7036C720EEB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6F27FC2D-D716-4962-9782-3BA7CEEC1D9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D94988F7-A4EB-4394-ABFD-DEC24C3A719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9C08F4B-545D-49B1-BFF7-504BE96CA8F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0BE5AA78-EACB-4A75-ADDB-EACFF91B5B2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2" name="그룹 171">
            <a:extLst>
              <a:ext uri="{FF2B5EF4-FFF2-40B4-BE49-F238E27FC236}">
                <a16:creationId xmlns:a16="http://schemas.microsoft.com/office/drawing/2014/main" id="{61ED922D-32A9-4D54-9AC3-1044E677A5B2}"/>
              </a:ext>
            </a:extLst>
          </p:cNvPr>
          <p:cNvGrpSpPr/>
          <p:nvPr/>
        </p:nvGrpSpPr>
        <p:grpSpPr>
          <a:xfrm>
            <a:off x="1851240" y="4581707"/>
            <a:ext cx="970498" cy="96824"/>
            <a:chOff x="2591735" y="3931941"/>
            <a:chExt cx="1419956" cy="141665"/>
          </a:xfrm>
        </p:grpSpPr>
        <p:sp>
          <p:nvSpPr>
            <p:cNvPr id="206" name="직사각형 205">
              <a:extLst>
                <a:ext uri="{FF2B5EF4-FFF2-40B4-BE49-F238E27FC236}">
                  <a16:creationId xmlns:a16="http://schemas.microsoft.com/office/drawing/2014/main" id="{DFB2C4E6-BF29-40A1-9B95-BBA16CE9CF8B}"/>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C7B56496-949C-4221-B8AC-29CB9B91234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52EA8458-C46F-4B4F-B019-79508AAA7E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2B811B8F-169D-4060-AF7A-4C693657DEC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AFB0664-873D-4431-B0F7-5463C25E5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8AAA6774-1F9C-44F6-B649-2764F8FB36E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CE31ADE-70AF-4AB0-B6A1-1E850372ACE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302D7C24-0EF7-478D-9D83-9B350AFAFF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6C14CFE9-766A-40AE-BB95-D33C47A0F5E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DC7BEA8-EBDC-4651-8FD4-43557B69E1C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3" name="그룹 172">
            <a:extLst>
              <a:ext uri="{FF2B5EF4-FFF2-40B4-BE49-F238E27FC236}">
                <a16:creationId xmlns:a16="http://schemas.microsoft.com/office/drawing/2014/main" id="{2FBDC2E6-BFC2-4EAA-9C88-4B49163038F7}"/>
              </a:ext>
            </a:extLst>
          </p:cNvPr>
          <p:cNvGrpSpPr/>
          <p:nvPr/>
        </p:nvGrpSpPr>
        <p:grpSpPr>
          <a:xfrm>
            <a:off x="1851240" y="4678530"/>
            <a:ext cx="970498" cy="96824"/>
            <a:chOff x="2591735" y="3931941"/>
            <a:chExt cx="1419956" cy="141665"/>
          </a:xfrm>
        </p:grpSpPr>
        <p:sp>
          <p:nvSpPr>
            <p:cNvPr id="196" name="직사각형 195">
              <a:extLst>
                <a:ext uri="{FF2B5EF4-FFF2-40B4-BE49-F238E27FC236}">
                  <a16:creationId xmlns:a16="http://schemas.microsoft.com/office/drawing/2014/main" id="{E8790F70-64EB-49FA-8CD8-F96B2BF63D2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FEA5995-679D-479C-9D7E-B229C9A8210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B34C1308-5BEE-4D68-9868-C4DB0F7D857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F1D611E6-9C0A-450C-8B1C-E049C3485D8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EAB7A06E-203A-4588-8F76-DDE91196C2D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13274394-6484-4A80-8EE7-A218EF619D8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A72DB45-C5A0-4B95-BF4F-58206EDE00F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7F327F1F-6C3E-4ECE-B56D-DF971646D428}"/>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6DA54088-8AF5-4247-9485-9B82BF454FB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ABB92CA2-8DF0-4D6C-8639-85D881669D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4" name="그룹 173">
            <a:extLst>
              <a:ext uri="{FF2B5EF4-FFF2-40B4-BE49-F238E27FC236}">
                <a16:creationId xmlns:a16="http://schemas.microsoft.com/office/drawing/2014/main" id="{8815CF35-F211-4C4F-B52B-BE7B469C6247}"/>
              </a:ext>
            </a:extLst>
          </p:cNvPr>
          <p:cNvGrpSpPr/>
          <p:nvPr/>
        </p:nvGrpSpPr>
        <p:grpSpPr>
          <a:xfrm>
            <a:off x="1851240" y="4775354"/>
            <a:ext cx="970498" cy="96824"/>
            <a:chOff x="2591735" y="3931941"/>
            <a:chExt cx="1419956" cy="141665"/>
          </a:xfrm>
        </p:grpSpPr>
        <p:sp>
          <p:nvSpPr>
            <p:cNvPr id="186" name="직사각형 185">
              <a:extLst>
                <a:ext uri="{FF2B5EF4-FFF2-40B4-BE49-F238E27FC236}">
                  <a16:creationId xmlns:a16="http://schemas.microsoft.com/office/drawing/2014/main" id="{207E23C8-D536-476F-9719-48AE81A438F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1D92C44C-B369-4FAD-A3A2-6D94CEEDC55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516556D-443B-4DC3-9355-E3B41F524C3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388196-1BC4-4F98-87AC-E764F01A92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3544743F-DC21-46BF-B1BA-740C4EE350C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B20E9E6-3AF8-4FB1-9EA8-5E63BE654A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85E580B-070C-4B5A-8B91-7BC2D2488EB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8C8B5E-6550-49E1-A7AA-1E9497806A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E14360B-2D75-419B-B48F-566177950AA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54569D82-54DB-4AA4-8DF7-AAC0650B66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8B5BD817-2B43-4B9E-B190-EAC2393A0553}"/>
              </a:ext>
            </a:extLst>
          </p:cNvPr>
          <p:cNvGrpSpPr/>
          <p:nvPr/>
        </p:nvGrpSpPr>
        <p:grpSpPr>
          <a:xfrm>
            <a:off x="1851240" y="4872178"/>
            <a:ext cx="970498" cy="96824"/>
            <a:chOff x="2591735" y="3931941"/>
            <a:chExt cx="1419956" cy="141665"/>
          </a:xfrm>
        </p:grpSpPr>
        <p:sp>
          <p:nvSpPr>
            <p:cNvPr id="176" name="직사각형 175">
              <a:extLst>
                <a:ext uri="{FF2B5EF4-FFF2-40B4-BE49-F238E27FC236}">
                  <a16:creationId xmlns:a16="http://schemas.microsoft.com/office/drawing/2014/main" id="{7FFC73CC-F0E1-4C83-A714-90F5CA38502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238CA-79FF-44DE-B4F6-4DDE8557B9A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B1DEB320-14FC-4689-A380-DDF2A96A668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CD89D3D-4143-4991-821D-F762572C33F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79016FB-3745-4EE1-A3D5-20A250536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5F76C170-BD1E-42C6-8BB0-B88E96B6F2B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FC59DD0-A509-43F4-9982-D57C0FFA87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900A17B-CE23-4B2D-AACD-E5E46367A70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DA88E77-E8CC-43CB-A830-A9757F7EDB3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32804D51-394B-4C1B-9136-E1E9225734E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7" name="그룹 256">
            <a:extLst>
              <a:ext uri="{FF2B5EF4-FFF2-40B4-BE49-F238E27FC236}">
                <a16:creationId xmlns:a16="http://schemas.microsoft.com/office/drawing/2014/main" id="{1EE920BB-96D6-4D03-9997-D704963987E2}"/>
              </a:ext>
            </a:extLst>
          </p:cNvPr>
          <p:cNvGrpSpPr/>
          <p:nvPr/>
        </p:nvGrpSpPr>
        <p:grpSpPr>
          <a:xfrm>
            <a:off x="1851240" y="4969001"/>
            <a:ext cx="970498" cy="96824"/>
            <a:chOff x="2591735" y="3931941"/>
            <a:chExt cx="1419956" cy="141665"/>
          </a:xfrm>
        </p:grpSpPr>
        <p:sp>
          <p:nvSpPr>
            <p:cNvPr id="335" name="직사각형 334">
              <a:extLst>
                <a:ext uri="{FF2B5EF4-FFF2-40B4-BE49-F238E27FC236}">
                  <a16:creationId xmlns:a16="http://schemas.microsoft.com/office/drawing/2014/main" id="{02957DA1-A9FE-4050-9846-B3AE6D382EF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F3AD29D7-1744-46C3-91AC-61F8E1F03D6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CAB823C5-60B6-42D6-99C9-D8F75EFC5B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3B2A77C-6B25-40FA-BBA5-A95751604F5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ADDD009E-3434-4F67-871B-D0D7B1184FA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09148883-C843-4322-9F69-29FECD0489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4738A9E-31A9-43EF-B26D-4E34E55657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CDA6B50E-6578-47A2-A03A-54056308C05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EE263823-D027-4828-8288-82C48807355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310FA3C1-D3D2-4E85-A533-C77785AA7A4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8" name="그룹 257">
            <a:extLst>
              <a:ext uri="{FF2B5EF4-FFF2-40B4-BE49-F238E27FC236}">
                <a16:creationId xmlns:a16="http://schemas.microsoft.com/office/drawing/2014/main" id="{668C775E-D3C8-4D07-B593-B00D75640FF1}"/>
              </a:ext>
            </a:extLst>
          </p:cNvPr>
          <p:cNvGrpSpPr/>
          <p:nvPr/>
        </p:nvGrpSpPr>
        <p:grpSpPr>
          <a:xfrm>
            <a:off x="1851240" y="5065825"/>
            <a:ext cx="970498" cy="96824"/>
            <a:chOff x="2591735" y="3931941"/>
            <a:chExt cx="1419956" cy="141665"/>
          </a:xfrm>
        </p:grpSpPr>
        <p:sp>
          <p:nvSpPr>
            <p:cNvPr id="325" name="직사각형 324">
              <a:extLst>
                <a:ext uri="{FF2B5EF4-FFF2-40B4-BE49-F238E27FC236}">
                  <a16:creationId xmlns:a16="http://schemas.microsoft.com/office/drawing/2014/main" id="{0A733E65-EF4D-463C-9E20-D3FF2B74D6E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944EE694-7122-4F9A-A6F5-92C7500B5AA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896FCE29-C9F0-49F0-BC86-196956DAEE3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AFF714B7-0CF9-4381-99AB-012212FB2A3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114B8731-D175-4C50-87DC-578DEE11E66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2D6AA6D4-9BEF-4DF2-8574-80DDBEA1F9A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DD5C2217-136F-4EE6-BE27-4AA71640A37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2D9F2B8E-8E08-463A-A03D-270AB5B380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DA7A80DF-9568-4D66-8C51-87E5E981B51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DB46531-ACE1-4551-AD1C-0013BCDE4BE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9" name="그룹 258">
            <a:extLst>
              <a:ext uri="{FF2B5EF4-FFF2-40B4-BE49-F238E27FC236}">
                <a16:creationId xmlns:a16="http://schemas.microsoft.com/office/drawing/2014/main" id="{0A26D7E3-7878-4068-AA7F-6C360327B47A}"/>
              </a:ext>
            </a:extLst>
          </p:cNvPr>
          <p:cNvGrpSpPr/>
          <p:nvPr/>
        </p:nvGrpSpPr>
        <p:grpSpPr>
          <a:xfrm>
            <a:off x="1851240" y="5162649"/>
            <a:ext cx="970498" cy="96824"/>
            <a:chOff x="2591735" y="3931941"/>
            <a:chExt cx="1419956" cy="141665"/>
          </a:xfrm>
        </p:grpSpPr>
        <p:sp>
          <p:nvSpPr>
            <p:cNvPr id="315" name="직사각형 314">
              <a:extLst>
                <a:ext uri="{FF2B5EF4-FFF2-40B4-BE49-F238E27FC236}">
                  <a16:creationId xmlns:a16="http://schemas.microsoft.com/office/drawing/2014/main" id="{5149CACF-E0A5-44C8-93F1-B6542661CA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E9DC07C3-DE07-4290-ADCF-39CA5335FFB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0A12FEC1-3DB7-49CB-94B9-DF7D5C6E0A4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19C43711-07DB-4699-899A-8DA7D94431C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420BB853-D4AD-4001-B9CC-55AB89FA6E2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04DB79FC-497C-4A09-B1C5-ABE3293EA2B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5D0F9295-EE2F-4815-A526-31A7549CF8D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BB9443DC-8147-4C8E-9237-EBE4B5D0751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323752DA-E053-4A12-9973-C4E2C28A430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8A0CE794-4F72-41FF-975E-A8CAB031F3A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0" name="그룹 259">
            <a:extLst>
              <a:ext uri="{FF2B5EF4-FFF2-40B4-BE49-F238E27FC236}">
                <a16:creationId xmlns:a16="http://schemas.microsoft.com/office/drawing/2014/main" id="{05C2C5AA-56FD-4965-A282-D9FB05E1AD46}"/>
              </a:ext>
            </a:extLst>
          </p:cNvPr>
          <p:cNvGrpSpPr/>
          <p:nvPr/>
        </p:nvGrpSpPr>
        <p:grpSpPr>
          <a:xfrm>
            <a:off x="1851240" y="5259473"/>
            <a:ext cx="970498" cy="96824"/>
            <a:chOff x="2591735" y="3931941"/>
            <a:chExt cx="1419956" cy="141665"/>
          </a:xfrm>
        </p:grpSpPr>
        <p:sp>
          <p:nvSpPr>
            <p:cNvPr id="305" name="직사각형 304">
              <a:extLst>
                <a:ext uri="{FF2B5EF4-FFF2-40B4-BE49-F238E27FC236}">
                  <a16:creationId xmlns:a16="http://schemas.microsoft.com/office/drawing/2014/main" id="{8C3581FB-F83C-45B3-A9B9-8896381B16B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756C170D-3D42-4C44-ADDD-40B28007EE8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EAEC6007-C076-4E44-A35D-75847D3D510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6A42B48E-C465-4A85-868B-8DB9F86D20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7A62BB9E-ACCF-41EA-B3A2-DACF1680288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4713F16F-3040-4B63-9579-D53A819DEDE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E3F67432-41AF-4984-A3F4-7B581613E5E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A31ACCC1-E55C-469F-8E9A-D787C5E13EB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04490E6B-383E-499F-A53D-5D46A1A9B8A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276A5B7B-0A64-4275-9466-294EDEFEC03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1" name="그룹 260">
            <a:extLst>
              <a:ext uri="{FF2B5EF4-FFF2-40B4-BE49-F238E27FC236}">
                <a16:creationId xmlns:a16="http://schemas.microsoft.com/office/drawing/2014/main" id="{0CE3A5C3-3718-4337-B86C-D173B71573C7}"/>
              </a:ext>
            </a:extLst>
          </p:cNvPr>
          <p:cNvGrpSpPr/>
          <p:nvPr/>
        </p:nvGrpSpPr>
        <p:grpSpPr>
          <a:xfrm>
            <a:off x="1851240" y="5356297"/>
            <a:ext cx="970498" cy="96824"/>
            <a:chOff x="2591735" y="3931941"/>
            <a:chExt cx="1419956" cy="141665"/>
          </a:xfrm>
        </p:grpSpPr>
        <p:sp>
          <p:nvSpPr>
            <p:cNvPr id="295" name="직사각형 294">
              <a:extLst>
                <a:ext uri="{FF2B5EF4-FFF2-40B4-BE49-F238E27FC236}">
                  <a16:creationId xmlns:a16="http://schemas.microsoft.com/office/drawing/2014/main" id="{D0B64EB7-572B-46E9-B7D0-FF22024E495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62D94B87-12D1-402F-9A18-9D45411F617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248C06B9-BD7B-426C-86D8-C8073AA0F4B6}"/>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CC24C594-329D-4E6C-9963-164C5128D1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75AFC5C9-0AC1-4985-91F5-BB8C48BE68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461FB5ED-6029-48E1-B716-4B3F3E3BD5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B2AD34E2-BEE0-42A7-B536-01DE302F82E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66B447A-AC32-4C18-AC94-904A057C4E6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46517F19-57AE-4D56-8711-40B8933D3C2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6AF45428-5FCE-49C5-88BB-153EF8A9DD0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2" name="그룹 261">
            <a:extLst>
              <a:ext uri="{FF2B5EF4-FFF2-40B4-BE49-F238E27FC236}">
                <a16:creationId xmlns:a16="http://schemas.microsoft.com/office/drawing/2014/main" id="{FC3F8C5E-2102-4312-9ED1-1AC02DDF9D66}"/>
              </a:ext>
            </a:extLst>
          </p:cNvPr>
          <p:cNvGrpSpPr/>
          <p:nvPr/>
        </p:nvGrpSpPr>
        <p:grpSpPr>
          <a:xfrm>
            <a:off x="1851240" y="5453120"/>
            <a:ext cx="970498" cy="96824"/>
            <a:chOff x="2591735" y="3931941"/>
            <a:chExt cx="1419956" cy="141665"/>
          </a:xfrm>
        </p:grpSpPr>
        <p:sp>
          <p:nvSpPr>
            <p:cNvPr id="285" name="직사각형 284">
              <a:extLst>
                <a:ext uri="{FF2B5EF4-FFF2-40B4-BE49-F238E27FC236}">
                  <a16:creationId xmlns:a16="http://schemas.microsoft.com/office/drawing/2014/main" id="{561224DD-AA20-4B20-A6DC-A855D06124A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293D3B40-0111-4A11-9286-2B9F5CD5457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96F9344-659E-4B02-AD1D-8E9E9EBACC4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A7EB1896-F38B-4951-B2E7-FD24F49531C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AC02B4EA-FAC6-4AB3-9F6A-50F5BF926E0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79A2E16F-4D02-4A65-9119-8C9AF1142A9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38C500A5-1876-4A0B-8D95-FCE008CF437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2157506-2941-475E-B52F-F0812A1EB57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BB52C8EE-E2BF-4FED-8F60-46D9B10FE00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4026D892-8511-4D5B-92EA-59D0DC40FB1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3" name="그룹 262">
            <a:extLst>
              <a:ext uri="{FF2B5EF4-FFF2-40B4-BE49-F238E27FC236}">
                <a16:creationId xmlns:a16="http://schemas.microsoft.com/office/drawing/2014/main" id="{EA8F8CF0-E325-4DC4-BC08-E6631F4DDC89}"/>
              </a:ext>
            </a:extLst>
          </p:cNvPr>
          <p:cNvGrpSpPr/>
          <p:nvPr/>
        </p:nvGrpSpPr>
        <p:grpSpPr>
          <a:xfrm>
            <a:off x="1851240" y="5549944"/>
            <a:ext cx="970498" cy="96824"/>
            <a:chOff x="2591735" y="3931941"/>
            <a:chExt cx="1419956" cy="141665"/>
          </a:xfrm>
        </p:grpSpPr>
        <p:sp>
          <p:nvSpPr>
            <p:cNvPr id="275" name="직사각형 274">
              <a:extLst>
                <a:ext uri="{FF2B5EF4-FFF2-40B4-BE49-F238E27FC236}">
                  <a16:creationId xmlns:a16="http://schemas.microsoft.com/office/drawing/2014/main" id="{76A48EA8-A278-4AFA-AED1-AA125A63C71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87948FA4-CCA1-4815-A163-3819D669E5F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9563B4A0-089A-4055-AD03-1DA22EF2491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02A3B82E-9577-4BE6-9092-CF97DFB3A5E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05B3CAF7-3C6B-4C37-8670-576EB0820F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D63ED90F-6436-48FA-9585-E3E43E09681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1101A6EB-E096-4B9B-A9BE-E66D48851F5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84206FD-31E0-4B7A-934B-2B07278ECDD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9ACAE294-AD87-439A-B53E-D9312CAE67A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38E662B-E630-4778-9C42-11E0A4982F8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4" name="그룹 263">
            <a:extLst>
              <a:ext uri="{FF2B5EF4-FFF2-40B4-BE49-F238E27FC236}">
                <a16:creationId xmlns:a16="http://schemas.microsoft.com/office/drawing/2014/main" id="{2BCDBDEB-1098-412E-97B3-87CAE1B8DBD4}"/>
              </a:ext>
            </a:extLst>
          </p:cNvPr>
          <p:cNvGrpSpPr/>
          <p:nvPr/>
        </p:nvGrpSpPr>
        <p:grpSpPr>
          <a:xfrm>
            <a:off x="1851240" y="5646768"/>
            <a:ext cx="970498" cy="96824"/>
            <a:chOff x="2591735" y="3931941"/>
            <a:chExt cx="1419956" cy="141665"/>
          </a:xfrm>
        </p:grpSpPr>
        <p:sp>
          <p:nvSpPr>
            <p:cNvPr id="265" name="직사각형 264">
              <a:extLst>
                <a:ext uri="{FF2B5EF4-FFF2-40B4-BE49-F238E27FC236}">
                  <a16:creationId xmlns:a16="http://schemas.microsoft.com/office/drawing/2014/main" id="{D412CA3E-86BD-4DE8-9112-8C0E6A704B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5A0083BA-D629-4002-B824-8AFAF18FC9B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96033E5B-B939-4F9C-9053-A363E13B657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DDA7D6CF-920E-416C-AB41-D49521AE5F6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FC5627-95BF-4C63-838B-D0ADEAEEC4A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D1F063BA-196A-4E12-A596-7EE987A8E81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F4523CCD-D66B-4816-8A60-E5C73577798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1ECBFFD7-F32A-417E-B9C9-A377439D8F1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C3E9C9D-E271-431D-B4AC-C31679557AD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ECD0F199-3201-4084-AF08-4D0DD59422A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6" name="그룹 345">
            <a:extLst>
              <a:ext uri="{FF2B5EF4-FFF2-40B4-BE49-F238E27FC236}">
                <a16:creationId xmlns:a16="http://schemas.microsoft.com/office/drawing/2014/main" id="{646C4671-A2D2-4733-B364-D581BE956069}"/>
              </a:ext>
            </a:extLst>
          </p:cNvPr>
          <p:cNvGrpSpPr/>
          <p:nvPr/>
        </p:nvGrpSpPr>
        <p:grpSpPr>
          <a:xfrm>
            <a:off x="1851240" y="5743591"/>
            <a:ext cx="970498" cy="96824"/>
            <a:chOff x="2591735" y="3931941"/>
            <a:chExt cx="1419956" cy="141665"/>
          </a:xfrm>
        </p:grpSpPr>
        <p:sp>
          <p:nvSpPr>
            <p:cNvPr id="424" name="직사각형 423">
              <a:extLst>
                <a:ext uri="{FF2B5EF4-FFF2-40B4-BE49-F238E27FC236}">
                  <a16:creationId xmlns:a16="http://schemas.microsoft.com/office/drawing/2014/main" id="{5A78154E-0ABF-4538-9F94-A7C297CCB4A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2E430986-3D12-472F-8F39-13E0BCD26E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04D70F70-5F8E-430A-ACC1-2F23619481D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97F1C92F-69DB-4BF9-8B0F-F40559622E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AF15D198-4B23-4707-9F7D-0EFB1902EBE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02DA1451-D2ED-4DD4-9955-01A33F33FC9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6DB972BB-F93E-4927-8313-AD4AC33CCFC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40CBD08-F557-4ADB-8813-14944F852E5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C97DAF83-4994-4366-81AD-A8B56A091A2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CE0730A6-4D90-428E-BD1E-C534D72697B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7" name="그룹 346">
            <a:extLst>
              <a:ext uri="{FF2B5EF4-FFF2-40B4-BE49-F238E27FC236}">
                <a16:creationId xmlns:a16="http://schemas.microsoft.com/office/drawing/2014/main" id="{922D28EB-FD63-4C04-A6FF-B7745DD059EC}"/>
              </a:ext>
            </a:extLst>
          </p:cNvPr>
          <p:cNvGrpSpPr/>
          <p:nvPr/>
        </p:nvGrpSpPr>
        <p:grpSpPr>
          <a:xfrm>
            <a:off x="1851240" y="5840415"/>
            <a:ext cx="970498" cy="96824"/>
            <a:chOff x="2591735" y="3931941"/>
            <a:chExt cx="1419956" cy="141665"/>
          </a:xfrm>
        </p:grpSpPr>
        <p:sp>
          <p:nvSpPr>
            <p:cNvPr id="414" name="직사각형 413">
              <a:extLst>
                <a:ext uri="{FF2B5EF4-FFF2-40B4-BE49-F238E27FC236}">
                  <a16:creationId xmlns:a16="http://schemas.microsoft.com/office/drawing/2014/main" id="{6DBCFAC7-2BDF-4F25-A76D-217B81CAB23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8A08BF9-3F92-44FF-BAF0-BAF617B9C8F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E533A811-EFD7-41EF-8C7F-A488474DE34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0BD78447-1909-4E66-B50C-F9BE93FA636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6C7C0A41-67A3-46C6-89A0-BEDE4EEF5B9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526C110-B2BE-435A-9DCB-02F5732A68C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88EAF2A5-4EAC-4EE5-A812-7576A2E7B5C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1639CB8B-9DF0-4639-B48B-79A4E0E797F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068A75EA-A740-472D-9F6C-82289C7890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839E96D7-1C68-4338-A53E-7B049B34D7C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8" name="그룹 347">
            <a:extLst>
              <a:ext uri="{FF2B5EF4-FFF2-40B4-BE49-F238E27FC236}">
                <a16:creationId xmlns:a16="http://schemas.microsoft.com/office/drawing/2014/main" id="{13A5A63E-72D6-4CA0-9CA9-5849D532F5CC}"/>
              </a:ext>
            </a:extLst>
          </p:cNvPr>
          <p:cNvGrpSpPr/>
          <p:nvPr/>
        </p:nvGrpSpPr>
        <p:grpSpPr>
          <a:xfrm>
            <a:off x="1851240" y="5937239"/>
            <a:ext cx="970498" cy="96824"/>
            <a:chOff x="2591735" y="3931941"/>
            <a:chExt cx="1419956" cy="141665"/>
          </a:xfrm>
        </p:grpSpPr>
        <p:sp>
          <p:nvSpPr>
            <p:cNvPr id="404" name="직사각형 403">
              <a:extLst>
                <a:ext uri="{FF2B5EF4-FFF2-40B4-BE49-F238E27FC236}">
                  <a16:creationId xmlns:a16="http://schemas.microsoft.com/office/drawing/2014/main" id="{10704687-34E3-43B5-B5E7-C9C5E4BB04F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67AFB2B0-C915-4315-BB50-DEBEBF62162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D7E5857A-0F4C-4927-97B5-7E58DD0CC96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C55DE2E2-76D9-4308-B3F5-B6A07DF8C12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6A93844-1354-493B-A346-F3B3E8D0032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FA455A99-21A8-499A-9826-D15A00F75F02}"/>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CB77661F-55C3-4FFA-AF7C-12D77CF021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43C4B8AA-FBED-4121-9268-F956B78BC47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E295A8C0-679A-4088-B4F4-5DC9A9E0DB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2DAF3282-F6EF-4257-918F-B9E7B30F971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9" name="그룹 348">
            <a:extLst>
              <a:ext uri="{FF2B5EF4-FFF2-40B4-BE49-F238E27FC236}">
                <a16:creationId xmlns:a16="http://schemas.microsoft.com/office/drawing/2014/main" id="{3726A6A6-AD9B-4E26-91BB-D8E07F090E6C}"/>
              </a:ext>
            </a:extLst>
          </p:cNvPr>
          <p:cNvGrpSpPr/>
          <p:nvPr/>
        </p:nvGrpSpPr>
        <p:grpSpPr>
          <a:xfrm>
            <a:off x="1851240" y="6034063"/>
            <a:ext cx="970498" cy="96824"/>
            <a:chOff x="2591735" y="3931941"/>
            <a:chExt cx="1419956" cy="141665"/>
          </a:xfrm>
        </p:grpSpPr>
        <p:sp>
          <p:nvSpPr>
            <p:cNvPr id="394" name="직사각형 393">
              <a:extLst>
                <a:ext uri="{FF2B5EF4-FFF2-40B4-BE49-F238E27FC236}">
                  <a16:creationId xmlns:a16="http://schemas.microsoft.com/office/drawing/2014/main" id="{F97A32DF-7CB8-4C57-9456-3B7EF029E00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D95703B3-22AA-4D8B-9638-6F869F5B264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72F58D0F-D514-4DA3-A115-DA36B0ACD9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5E7A5BBB-388C-4A4D-83F2-759C153199F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1B37FDDF-15BD-4DE1-8DE0-2F51AE87E20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63F5D2AC-4BEF-4B33-8BE3-3A1AD8BF63D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E839CF31-1176-4EA4-8887-6D5F599CBC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41EB2FC5-436E-4477-A015-2B4A46E70F47}"/>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F7B5B031-0698-4366-942D-23EA994F1A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EDBDAFA9-04F0-4E9C-AA98-8FA454FFBB9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0" name="그룹 349">
            <a:extLst>
              <a:ext uri="{FF2B5EF4-FFF2-40B4-BE49-F238E27FC236}">
                <a16:creationId xmlns:a16="http://schemas.microsoft.com/office/drawing/2014/main" id="{C548EA8B-E3EE-4D26-B3DC-3EB26D8F9EF6}"/>
              </a:ext>
            </a:extLst>
          </p:cNvPr>
          <p:cNvGrpSpPr/>
          <p:nvPr/>
        </p:nvGrpSpPr>
        <p:grpSpPr>
          <a:xfrm>
            <a:off x="1851240" y="6130887"/>
            <a:ext cx="970498" cy="96824"/>
            <a:chOff x="2591735" y="3931941"/>
            <a:chExt cx="1419956" cy="141665"/>
          </a:xfrm>
        </p:grpSpPr>
        <p:sp>
          <p:nvSpPr>
            <p:cNvPr id="384" name="직사각형 383">
              <a:extLst>
                <a:ext uri="{FF2B5EF4-FFF2-40B4-BE49-F238E27FC236}">
                  <a16:creationId xmlns:a16="http://schemas.microsoft.com/office/drawing/2014/main" id="{D37030B8-8AF6-4F79-BC05-4B1B157CA9C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900A8749-6C2A-43B0-BBFD-99BB28DCC8F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269F64A1-5545-499F-8B51-F728B882089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A99C3B55-51DC-4456-B979-CF959364744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AC5E87F2-2DF2-40A0-B657-D2CD24713F7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5F24EB80-165A-4352-8CCC-A2BC4726DEE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E2CE9BA2-B47B-48C7-A4BA-02FECD6F1A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CFCC801-0071-45A1-AE85-FDAB2BFF00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49413C1-5B84-403A-9CE4-BA0A901644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07D55FA7-34D1-4772-B824-147F1F2FDD0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1" name="그룹 350">
            <a:extLst>
              <a:ext uri="{FF2B5EF4-FFF2-40B4-BE49-F238E27FC236}">
                <a16:creationId xmlns:a16="http://schemas.microsoft.com/office/drawing/2014/main" id="{FF357ECD-ABBB-4A41-89C0-0D08160F4E58}"/>
              </a:ext>
            </a:extLst>
          </p:cNvPr>
          <p:cNvGrpSpPr/>
          <p:nvPr/>
        </p:nvGrpSpPr>
        <p:grpSpPr>
          <a:xfrm>
            <a:off x="1851240" y="6227710"/>
            <a:ext cx="970498" cy="96824"/>
            <a:chOff x="2591735" y="3931941"/>
            <a:chExt cx="1419956" cy="141665"/>
          </a:xfrm>
        </p:grpSpPr>
        <p:sp>
          <p:nvSpPr>
            <p:cNvPr id="374" name="직사각형 373">
              <a:extLst>
                <a:ext uri="{FF2B5EF4-FFF2-40B4-BE49-F238E27FC236}">
                  <a16:creationId xmlns:a16="http://schemas.microsoft.com/office/drawing/2014/main" id="{44BBF681-322D-489B-9BF5-15170D99A94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C365A60-E5FB-418E-8208-CBDD68B84F0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6693AB67-A155-4F1C-A376-2D63BFEEC6E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B3B9220F-9B78-4B9A-81F8-5C43ABA435A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FAB7E2B9-1686-45D4-8412-F9C4EE75635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0036F41-34F4-4CF6-A714-7C025C269775}"/>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90F506C9-1C15-47F8-9A2A-C7E64E29E6AA}"/>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2589854-74B4-4738-81CD-B4F8D30059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A8DCDA-2ACF-4192-BB36-362712FA753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794DF0FD-62B8-4064-BCED-9B408E99576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2" name="그룹 351">
            <a:extLst>
              <a:ext uri="{FF2B5EF4-FFF2-40B4-BE49-F238E27FC236}">
                <a16:creationId xmlns:a16="http://schemas.microsoft.com/office/drawing/2014/main" id="{2C098519-2F4D-4FE0-952B-622FEA84A9EA}"/>
              </a:ext>
            </a:extLst>
          </p:cNvPr>
          <p:cNvGrpSpPr/>
          <p:nvPr/>
        </p:nvGrpSpPr>
        <p:grpSpPr>
          <a:xfrm>
            <a:off x="1851240" y="6324534"/>
            <a:ext cx="970498" cy="96824"/>
            <a:chOff x="2591735" y="3931941"/>
            <a:chExt cx="1419956" cy="141665"/>
          </a:xfrm>
        </p:grpSpPr>
        <p:sp>
          <p:nvSpPr>
            <p:cNvPr id="364" name="직사각형 363">
              <a:extLst>
                <a:ext uri="{FF2B5EF4-FFF2-40B4-BE49-F238E27FC236}">
                  <a16:creationId xmlns:a16="http://schemas.microsoft.com/office/drawing/2014/main" id="{C1A9B09E-8F08-4301-AE03-99C06B2087D0}"/>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A8FFD72A-A885-4CF6-A6D8-6CCE3220A0C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8C0BB3DA-F3D7-4B20-9C30-13E7F09A975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73DF423-A34F-4F78-A146-12D899BDBE5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0F49B95-80D5-4760-89AC-DD6F5EAB173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E95BF8B1-74E4-4989-B151-C8A04ABAFF1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4F2A814-259A-4B56-B11B-149AEF522B4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3C8EB678-CD67-4273-A9F0-13BE1F3B2F0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9A22DDD-A7EF-4125-891C-E7141B130BA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770869DE-48E9-4ECF-B09B-395AD490BE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3" name="그룹 352">
            <a:extLst>
              <a:ext uri="{FF2B5EF4-FFF2-40B4-BE49-F238E27FC236}">
                <a16:creationId xmlns:a16="http://schemas.microsoft.com/office/drawing/2014/main" id="{FDE61D54-EE12-4EA7-A108-8EE69B4987C0}"/>
              </a:ext>
            </a:extLst>
          </p:cNvPr>
          <p:cNvGrpSpPr/>
          <p:nvPr/>
        </p:nvGrpSpPr>
        <p:grpSpPr>
          <a:xfrm>
            <a:off x="1851240" y="6421358"/>
            <a:ext cx="970498" cy="96824"/>
            <a:chOff x="2591735" y="3931941"/>
            <a:chExt cx="1419956" cy="141665"/>
          </a:xfrm>
        </p:grpSpPr>
        <p:sp>
          <p:nvSpPr>
            <p:cNvPr id="354" name="직사각형 353">
              <a:extLst>
                <a:ext uri="{FF2B5EF4-FFF2-40B4-BE49-F238E27FC236}">
                  <a16:creationId xmlns:a16="http://schemas.microsoft.com/office/drawing/2014/main" id="{F39E33C2-AB53-4170-95FE-0CCACBEC6F6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8E18B952-219F-46DA-852A-79BDACC8A70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6AEEA7AF-3FCE-4462-BF7A-41E520AA62BD}"/>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5B353C29-F96E-4AB6-BB99-3013B1D0A00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03B635A9-289F-4F5D-8CFE-36145ABC2E4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BAF15F14-EFBC-4E84-A92A-C6429DB4329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14379477-AF6C-42F4-9A3E-77B3232B973E}"/>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2BB6F761-A4DB-472F-89C3-94730F39A83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08E984E8-9FAE-4A53-B18B-05FFA983481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1797F229-FE34-408E-93BE-0BD002659F5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cxnSp>
        <p:nvCxnSpPr>
          <p:cNvPr id="7172" name="연결선: 꺾임 7171">
            <a:extLst>
              <a:ext uri="{FF2B5EF4-FFF2-40B4-BE49-F238E27FC236}">
                <a16:creationId xmlns:a16="http://schemas.microsoft.com/office/drawing/2014/main" id="{AD436774-8B55-4F81-94C6-46DC866A2F49}"/>
              </a:ext>
            </a:extLst>
          </p:cNvPr>
          <p:cNvCxnSpPr>
            <a:stCxn id="21" idx="3"/>
            <a:endCxn id="4" idx="1"/>
          </p:cNvCxnSpPr>
          <p:nvPr/>
        </p:nvCxnSpPr>
        <p:spPr>
          <a:xfrm flipV="1">
            <a:off x="1047057" y="3468233"/>
            <a:ext cx="804183" cy="3699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D157AE2E-1840-4209-B2A3-70FD38BB6CB3}"/>
              </a:ext>
            </a:extLst>
          </p:cNvPr>
          <p:cNvSpPr txBox="1"/>
          <p:nvPr/>
        </p:nvSpPr>
        <p:spPr>
          <a:xfrm>
            <a:off x="3748437" y="3097413"/>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self.h</a:t>
            </a:r>
            <a:endParaRPr lang="ko-KR" altLang="en-US" sz="24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07926CC5-8743-4F66-8EDE-4C604B4A9BEB}"/>
              </a:ext>
            </a:extLst>
          </p:cNvPr>
          <p:cNvSpPr/>
          <p:nvPr/>
        </p:nvSpPr>
        <p:spPr>
          <a:xfrm>
            <a:off x="4178325"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DA6A9189-80A6-4851-B34C-7E85A2198169}"/>
              </a:ext>
            </a:extLst>
          </p:cNvPr>
          <p:cNvSpPr/>
          <p:nvPr/>
        </p:nvSpPr>
        <p:spPr>
          <a:xfrm>
            <a:off x="5220494" y="362490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396CE6AA-4DC0-4454-8AA9-E008B6A7D1F1}"/>
              </a:ext>
            </a:extLst>
          </p:cNvPr>
          <p:cNvSpPr/>
          <p:nvPr/>
        </p:nvSpPr>
        <p:spPr>
          <a:xfrm>
            <a:off x="5662679" y="362490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2" name="연결선: 꺾임 441">
            <a:extLst>
              <a:ext uri="{FF2B5EF4-FFF2-40B4-BE49-F238E27FC236}">
                <a16:creationId xmlns:a16="http://schemas.microsoft.com/office/drawing/2014/main" id="{1934ECD3-5476-4FE6-A052-902E165B335C}"/>
              </a:ext>
            </a:extLst>
          </p:cNvPr>
          <p:cNvCxnSpPr>
            <a:cxnSpLocks/>
            <a:stCxn id="439" idx="3"/>
            <a:endCxn id="440" idx="1"/>
          </p:cNvCxnSpPr>
          <p:nvPr/>
        </p:nvCxnSpPr>
        <p:spPr>
          <a:xfrm>
            <a:off x="4620510" y="381283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6" name="TextBox 7175">
            <a:extLst>
              <a:ext uri="{FF2B5EF4-FFF2-40B4-BE49-F238E27FC236}">
                <a16:creationId xmlns:a16="http://schemas.microsoft.com/office/drawing/2014/main" id="{B89BAFCF-E0A6-44CE-8AA8-4085E5FE044A}"/>
              </a:ext>
            </a:extLst>
          </p:cNvPr>
          <p:cNvSpPr txBox="1"/>
          <p:nvPr/>
        </p:nvSpPr>
        <p:spPr>
          <a:xfrm>
            <a:off x="5315468" y="314114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6" name="TextBox 445">
            <a:extLst>
              <a:ext uri="{FF2B5EF4-FFF2-40B4-BE49-F238E27FC236}">
                <a16:creationId xmlns:a16="http://schemas.microsoft.com/office/drawing/2014/main" id="{03488720-3C1C-45E8-9F52-288FC3BD62E1}"/>
              </a:ext>
            </a:extLst>
          </p:cNvPr>
          <p:cNvSpPr txBox="1"/>
          <p:nvPr/>
        </p:nvSpPr>
        <p:spPr>
          <a:xfrm>
            <a:off x="6704848" y="3952352"/>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48" name="직사각형 447">
            <a:extLst>
              <a:ext uri="{FF2B5EF4-FFF2-40B4-BE49-F238E27FC236}">
                <a16:creationId xmlns:a16="http://schemas.microsoft.com/office/drawing/2014/main" id="{DF689667-0617-4232-B3CD-EA8F3962C7A7}"/>
              </a:ext>
            </a:extLst>
          </p:cNvPr>
          <p:cNvSpPr/>
          <p:nvPr/>
        </p:nvSpPr>
        <p:spPr>
          <a:xfrm flipV="1">
            <a:off x="4394367"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49" name="직사각형 448">
            <a:extLst>
              <a:ext uri="{FF2B5EF4-FFF2-40B4-BE49-F238E27FC236}">
                <a16:creationId xmlns:a16="http://schemas.microsoft.com/office/drawing/2014/main" id="{66335B36-9DE2-480E-9855-B7FC0FC38EC1}"/>
              </a:ext>
            </a:extLst>
          </p:cNvPr>
          <p:cNvSpPr/>
          <p:nvPr/>
        </p:nvSpPr>
        <p:spPr>
          <a:xfrm flipV="1">
            <a:off x="460360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6537C06D-84B7-4B88-9A98-D2C5C7C9E02E}"/>
              </a:ext>
            </a:extLst>
          </p:cNvPr>
          <p:cNvSpPr/>
          <p:nvPr/>
        </p:nvSpPr>
        <p:spPr>
          <a:xfrm flipV="1">
            <a:off x="4812840"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1" name="직사각형 450">
            <a:extLst>
              <a:ext uri="{FF2B5EF4-FFF2-40B4-BE49-F238E27FC236}">
                <a16:creationId xmlns:a16="http://schemas.microsoft.com/office/drawing/2014/main" id="{1C5DF809-32D3-4C4B-816D-CF1E57C13E1A}"/>
              </a:ext>
            </a:extLst>
          </p:cNvPr>
          <p:cNvSpPr/>
          <p:nvPr/>
        </p:nvSpPr>
        <p:spPr>
          <a:xfrm flipV="1">
            <a:off x="502207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2" name="직사각형 451">
            <a:extLst>
              <a:ext uri="{FF2B5EF4-FFF2-40B4-BE49-F238E27FC236}">
                <a16:creationId xmlns:a16="http://schemas.microsoft.com/office/drawing/2014/main" id="{86E9D434-3CDE-460E-ADA5-F672679669C4}"/>
              </a:ext>
            </a:extLst>
          </p:cNvPr>
          <p:cNvSpPr/>
          <p:nvPr/>
        </p:nvSpPr>
        <p:spPr>
          <a:xfrm flipV="1">
            <a:off x="5231313"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C23DD4F3-D06C-42E6-8A6F-3878DCAF7C69}"/>
              </a:ext>
            </a:extLst>
          </p:cNvPr>
          <p:cNvSpPr/>
          <p:nvPr/>
        </p:nvSpPr>
        <p:spPr>
          <a:xfrm flipV="1">
            <a:off x="5440549"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4" name="직사각형 453">
            <a:extLst>
              <a:ext uri="{FF2B5EF4-FFF2-40B4-BE49-F238E27FC236}">
                <a16:creationId xmlns:a16="http://schemas.microsoft.com/office/drawing/2014/main" id="{F491D189-448A-4544-BC11-508977CC5FD5}"/>
              </a:ext>
            </a:extLst>
          </p:cNvPr>
          <p:cNvSpPr/>
          <p:nvPr/>
        </p:nvSpPr>
        <p:spPr>
          <a:xfrm flipV="1">
            <a:off x="5649784"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5" name="직사각형 454">
            <a:extLst>
              <a:ext uri="{FF2B5EF4-FFF2-40B4-BE49-F238E27FC236}">
                <a16:creationId xmlns:a16="http://schemas.microsoft.com/office/drawing/2014/main" id="{C72E5AA3-61AD-414B-B111-D2FF03E000B7}"/>
              </a:ext>
            </a:extLst>
          </p:cNvPr>
          <p:cNvSpPr/>
          <p:nvPr/>
        </p:nvSpPr>
        <p:spPr>
          <a:xfrm flipV="1">
            <a:off x="585902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6" name="직사각형 455">
            <a:extLst>
              <a:ext uri="{FF2B5EF4-FFF2-40B4-BE49-F238E27FC236}">
                <a16:creationId xmlns:a16="http://schemas.microsoft.com/office/drawing/2014/main" id="{DB525CFD-CEAE-499F-A4D1-00D6DB97CA9C}"/>
              </a:ext>
            </a:extLst>
          </p:cNvPr>
          <p:cNvSpPr/>
          <p:nvPr/>
        </p:nvSpPr>
        <p:spPr>
          <a:xfrm flipV="1">
            <a:off x="6073136"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7" name="직사각형 456">
            <a:extLst>
              <a:ext uri="{FF2B5EF4-FFF2-40B4-BE49-F238E27FC236}">
                <a16:creationId xmlns:a16="http://schemas.microsoft.com/office/drawing/2014/main" id="{E8B9E2DF-25CB-4E69-B275-0D19E4A2D63E}"/>
              </a:ext>
            </a:extLst>
          </p:cNvPr>
          <p:cNvSpPr/>
          <p:nvPr/>
        </p:nvSpPr>
        <p:spPr>
          <a:xfrm flipV="1">
            <a:off x="6282371" y="5189740"/>
            <a:ext cx="209236" cy="2092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a:t>
            </a:r>
            <a:endParaRPr lang="ko-KR" altLang="en-US" sz="1400">
              <a:solidFill>
                <a:schemeClr val="tx1"/>
              </a:solidFill>
              <a:latin typeface="Consolas" panose="020B0609020204030204" pitchFamily="49" charset="0"/>
            </a:endParaRPr>
          </a:p>
        </p:txBody>
      </p:sp>
      <p:sp>
        <p:nvSpPr>
          <p:cNvPr id="458" name="TextBox 457">
            <a:extLst>
              <a:ext uri="{FF2B5EF4-FFF2-40B4-BE49-F238E27FC236}">
                <a16:creationId xmlns:a16="http://schemas.microsoft.com/office/drawing/2014/main" id="{BCF08BB7-650C-4D65-BE1E-43BF637B4FE7}"/>
              </a:ext>
            </a:extLst>
          </p:cNvPr>
          <p:cNvSpPr txBox="1"/>
          <p:nvPr/>
        </p:nvSpPr>
        <p:spPr>
          <a:xfrm>
            <a:off x="3707320" y="473816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self.b1</a:t>
            </a:r>
            <a:endParaRPr lang="ko-KR" altLang="en-US" sz="2400">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C49A1C8-61D0-4C4A-BE64-E2B12EAF7DD5}"/>
              </a:ext>
            </a:extLst>
          </p:cNvPr>
          <p:cNvSpPr/>
          <p:nvPr/>
        </p:nvSpPr>
        <p:spPr>
          <a:xfrm>
            <a:off x="6704848" y="3622127"/>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51635DE2-68F6-4053-A9DB-60CBC9A7BCAA}"/>
              </a:ext>
            </a:extLst>
          </p:cNvPr>
          <p:cNvSpPr/>
          <p:nvPr/>
        </p:nvSpPr>
        <p:spPr>
          <a:xfrm>
            <a:off x="7147033" y="3622127"/>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61" name="연결선: 꺾임 460">
            <a:extLst>
              <a:ext uri="{FF2B5EF4-FFF2-40B4-BE49-F238E27FC236}">
                <a16:creationId xmlns:a16="http://schemas.microsoft.com/office/drawing/2014/main" id="{8332A0E4-650A-46A4-BC23-24A914064516}"/>
              </a:ext>
            </a:extLst>
          </p:cNvPr>
          <p:cNvCxnSpPr>
            <a:cxnSpLocks/>
            <a:endCxn id="459" idx="1"/>
          </p:cNvCxnSpPr>
          <p:nvPr/>
        </p:nvCxnSpPr>
        <p:spPr>
          <a:xfrm>
            <a:off x="6104864" y="3810056"/>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1E762-18F0-450B-A4DD-FE0626BBEDEF}"/>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5D91E762-18F0-450B-A4DD-FE0626BBEDEF}"/>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1AAA3B4A-0C26-4008-9CE1-2445CDF6E68F}"/>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C27F30B-7693-4AB9-9572-65646EDCCB1B}"/>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5949B2-5FBC-4B8E-BA79-E7C63AC8613B}"/>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1E5949B2-5FBC-4B8E-BA79-E7C63AC8613B}"/>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690F9A-637C-4F85-ACEC-2F99C0D5D91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5690F9A-637C-4F85-ACEC-2F99C0D5D91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77B83FC-8AA9-454E-A9DC-62033F5D00CD}"/>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E06CF2D7-8772-41A3-B986-B30E53061EE1}"/>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034E6D65-0FDE-4A70-BAD1-ACF4C4C0C9E7}"/>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2295E281-65DB-46FD-BBAF-6276FB3DE353}"/>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5EE8B8-D941-42CF-ABA3-A4FCC8D4E17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5215D1A-47C0-4669-8A0A-C1828EED49B2}"/>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3A921C2-EAEB-4AAB-94FF-C73D080673A7}"/>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96884A-902A-4D0F-AB63-761D0E7CD4A8}"/>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6D96884A-902A-4D0F-AB63-761D0E7CD4A8}"/>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97E74AA8-7B7F-4FCB-80A1-699ED0710611}"/>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8EA00F-3B1A-4568-962B-DB87788A861A}"/>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D98EA00F-3B1A-4568-962B-DB87788A861A}"/>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587747D6-DEEF-4A41-BD3F-5DA0F5A3E9BA}"/>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F9F0F6-F216-40CC-B1A2-D69D4C2F4106}"/>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85F9F0F6-F216-40CC-B1A2-D69D4C2F4106}"/>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A4E7412E-3B95-40EA-9D37-27C0D7878148}"/>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6B0E30-B085-4EDD-AD71-B3FF1B8510A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406B0E30-B085-4EDD-AD71-B3FF1B8510A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22927B27-C303-40C2-818B-3353A986516F}"/>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2118CBE-2EFF-4BC3-BFF2-66384B28F5FC}"/>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0FCE7F48-0C41-4314-A724-14139D3702F5}"/>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B01976-1FCA-440C-9D05-75A9565CE491}"/>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E5B01976-1FCA-440C-9D05-75A9565CE491}"/>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E92FB1-2954-4FAC-9225-528749140DE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DCE92FB1-2954-4FAC-9225-528749140DE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47CDA7F-B63F-490B-9630-06E3A5984687}"/>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596BCE95-8733-46B9-813B-29A8301D1034}"/>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0C0AECEA-2C35-4517-B5D9-CAE22276583A}"/>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C25EE198-4CC7-4912-A713-89B9C61F228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C25EE198-4CC7-4912-A713-89B9C61F228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F511ED8-41AC-448A-8C62-70AC41D200E9}"/>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78F432E-1946-4DC8-9C16-ABE4F36ED44F}"/>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078F432E-1946-4DC8-9C16-ABE4F36ED44F}"/>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C6D3A9A2-9EE9-4BC0-95B7-3EDDD8F331F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C05166F-2419-457A-B1F0-1E8583F8FCA4}"/>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8C05166F-2419-457A-B1F0-1E8583F8FCA4}"/>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7AC104-BB14-452F-976C-475425B015D9}"/>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5E7AC104-BB14-452F-976C-475425B015D9}"/>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C461DE-533F-4F6F-BCE6-7676F740829A}"/>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2AC461DE-533F-4F6F-BCE6-7676F740829A}"/>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A9D10FB-656E-488F-A452-2F75827255D0}"/>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420230-E2F5-4C99-B3DB-DDF206F803E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8334A9EE-6C12-4903-934C-7BC43BEE1BC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51A3974-81E4-4230-BD5F-B17459717178}"/>
                  </a:ext>
                </a:extLst>
              </p:cNvPr>
              <p:cNvSpPr txBox="1"/>
              <p:nvPr/>
            </p:nvSpPr>
            <p:spPr>
              <a:xfrm>
                <a:off x="6225250" y="4147919"/>
                <a:ext cx="1650901"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351A3974-81E4-4230-BD5F-B17459717178}"/>
                  </a:ext>
                </a:extLst>
              </p:cNvPr>
              <p:cNvSpPr txBox="1">
                <a:spLocks noRot="1" noChangeAspect="1" noMove="1" noResize="1" noEditPoints="1" noAdjustHandles="1" noChangeArrowheads="1" noChangeShapeType="1" noTextEdit="1"/>
              </p:cNvSpPr>
              <p:nvPr/>
            </p:nvSpPr>
            <p:spPr>
              <a:xfrm>
                <a:off x="6225250" y="4147919"/>
                <a:ext cx="1650901"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1F3F8016-C248-49D8-9F77-D27987BF326F}"/>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FB9C93-AF6E-453D-BF9F-D407E906A0BF}"/>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88FB9C93-AF6E-453D-BF9F-D407E906A0BF}"/>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8"/>
                <a:stretch>
                  <a:fillRect b="-962"/>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1109871-E58E-4EF8-9F9E-7BAC1C30A44C}"/>
              </a:ext>
            </a:extLst>
          </p:cNvPr>
          <p:cNvCxnSpPr>
            <a:cxnSpLocks/>
            <a:stCxn id="40" idx="0"/>
            <a:endCxn id="37"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4407BDF-4589-42D8-A21F-57B89C80A391}"/>
              </a:ext>
            </a:extLst>
          </p:cNvPr>
          <p:cNvCxnSpPr>
            <a:cxnSpLocks/>
            <a:stCxn id="40" idx="2"/>
            <a:endCxn id="39"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7B1B14F-EA07-406C-9973-8E45E22774B0}"/>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27B1B14F-EA07-406C-9973-8E45E22774B0}"/>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4EC7BEC-516F-446F-A50F-166878F95AD6}"/>
                  </a:ext>
                </a:extLst>
              </p:cNvPr>
              <p:cNvSpPr txBox="1"/>
              <p:nvPr/>
            </p:nvSpPr>
            <p:spPr>
              <a:xfrm>
                <a:off x="2459690" y="5128688"/>
                <a:ext cx="350153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A4EC7BEC-516F-446F-A50F-166878F95AD6}"/>
                  </a:ext>
                </a:extLst>
              </p:cNvPr>
              <p:cNvSpPr txBox="1">
                <a:spLocks noRot="1" noChangeAspect="1" noMove="1" noResize="1" noEditPoints="1" noAdjustHandles="1" noChangeArrowheads="1" noChangeShapeType="1" noTextEdit="1"/>
              </p:cNvSpPr>
              <p:nvPr/>
            </p:nvSpPr>
            <p:spPr>
              <a:xfrm>
                <a:off x="2459690" y="5128688"/>
                <a:ext cx="3501535"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331977-EC43-427A-BBB8-962FF78B0EE5}"/>
                  </a:ext>
                </a:extLst>
              </p:cNvPr>
              <p:cNvSpPr txBox="1"/>
              <p:nvPr/>
            </p:nvSpPr>
            <p:spPr>
              <a:xfrm>
                <a:off x="2447025" y="5922433"/>
                <a:ext cx="3352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EE331977-EC43-427A-BBB8-962FF78B0EE5}"/>
                  </a:ext>
                </a:extLst>
              </p:cNvPr>
              <p:cNvSpPr txBox="1">
                <a:spLocks noRot="1" noChangeAspect="1" noMove="1" noResize="1" noEditPoints="1" noAdjustHandles="1" noChangeArrowheads="1" noChangeShapeType="1" noTextEdit="1"/>
              </p:cNvSpPr>
              <p:nvPr/>
            </p:nvSpPr>
            <p:spPr>
              <a:xfrm>
                <a:off x="2447025" y="5922433"/>
                <a:ext cx="3352328" cy="635559"/>
              </a:xfrm>
              <a:prstGeom prst="rect">
                <a:avLst/>
              </a:prstGeom>
              <a:blipFill>
                <a:blip r:embed="rId21"/>
                <a:stretch>
                  <a:fillRect/>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0E34F9E9-BF6C-43EB-BD9C-EBAA72863187}"/>
              </a:ext>
            </a:extLst>
          </p:cNvPr>
          <p:cNvGrpSpPr/>
          <p:nvPr/>
        </p:nvGrpSpPr>
        <p:grpSpPr>
          <a:xfrm>
            <a:off x="-1329190" y="4463020"/>
            <a:ext cx="2899094" cy="1007810"/>
            <a:chOff x="-1329191" y="4129672"/>
            <a:chExt cx="3881967" cy="1349486"/>
          </a:xfrm>
        </p:grpSpPr>
        <p:sp>
          <p:nvSpPr>
            <p:cNvPr id="53" name="TextBox 52">
              <a:extLst>
                <a:ext uri="{FF2B5EF4-FFF2-40B4-BE49-F238E27FC236}">
                  <a16:creationId xmlns:a16="http://schemas.microsoft.com/office/drawing/2014/main" id="{67A20339-6591-4C4F-B069-AB491836D96B}"/>
                </a:ext>
              </a:extLst>
            </p:cNvPr>
            <p:cNvSpPr txBox="1"/>
            <p:nvPr/>
          </p:nvSpPr>
          <p:spPr>
            <a:xfrm>
              <a:off x="-1329191" y="4129672"/>
              <a:ext cx="1264697"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self.h</a:t>
              </a: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3713E804-96B2-4CD4-8AFD-E343F07FA31E}"/>
                </a:ext>
              </a:extLst>
            </p:cNvPr>
            <p:cNvSpPr/>
            <p:nvPr/>
          </p:nvSpPr>
          <p:spPr>
            <a:xfrm>
              <a:off x="-899303"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3424B8A-960E-4AFD-AC75-05F2DE83D8B4}"/>
                </a:ext>
              </a:extLst>
            </p:cNvPr>
            <p:cNvSpPr/>
            <p:nvPr/>
          </p:nvSpPr>
          <p:spPr>
            <a:xfrm>
              <a:off x="142866" y="4657165"/>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A603C4-EABB-4887-82CF-AFCCEBD1339A}"/>
                </a:ext>
              </a:extLst>
            </p:cNvPr>
            <p:cNvSpPr/>
            <p:nvPr/>
          </p:nvSpPr>
          <p:spPr>
            <a:xfrm>
              <a:off x="585051" y="4657165"/>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7" name="연결선: 꺾임 56">
              <a:extLst>
                <a:ext uri="{FF2B5EF4-FFF2-40B4-BE49-F238E27FC236}">
                  <a16:creationId xmlns:a16="http://schemas.microsoft.com/office/drawing/2014/main" id="{F2555B40-5EA5-445F-9A1C-477E4E4AE9A9}"/>
                </a:ext>
              </a:extLst>
            </p:cNvPr>
            <p:cNvCxnSpPr>
              <a:cxnSpLocks/>
              <a:stCxn id="54" idx="3"/>
              <a:endCxn id="55" idx="1"/>
            </p:cNvCxnSpPr>
            <p:nvPr/>
          </p:nvCxnSpPr>
          <p:spPr>
            <a:xfrm>
              <a:off x="-457118" y="4845094"/>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07001A-0459-4AAD-B535-4CF45DA82743}"/>
                </a:ext>
              </a:extLst>
            </p:cNvPr>
            <p:cNvSpPr txBox="1"/>
            <p:nvPr/>
          </p:nvSpPr>
          <p:spPr>
            <a:xfrm>
              <a:off x="237838" y="4173402"/>
              <a:ext cx="75598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3A4DE0D9-F20C-4F38-878C-73F841F3E786}"/>
                </a:ext>
              </a:extLst>
            </p:cNvPr>
            <p:cNvSpPr txBox="1"/>
            <p:nvPr/>
          </p:nvSpPr>
          <p:spPr>
            <a:xfrm>
              <a:off x="1627220" y="4984612"/>
              <a:ext cx="925556" cy="494546"/>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5E164C8-3E53-487E-8809-595982F5DBBE}"/>
                </a:ext>
              </a:extLst>
            </p:cNvPr>
            <p:cNvSpPr/>
            <p:nvPr/>
          </p:nvSpPr>
          <p:spPr>
            <a:xfrm>
              <a:off x="1627220" y="4654386"/>
              <a:ext cx="442185" cy="375858"/>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451CF7D-B422-4887-9B5D-A04CE4996F03}"/>
                </a:ext>
              </a:extLst>
            </p:cNvPr>
            <p:cNvSpPr/>
            <p:nvPr/>
          </p:nvSpPr>
          <p:spPr>
            <a:xfrm>
              <a:off x="2069405" y="4654386"/>
              <a:ext cx="442185" cy="37585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2" name="연결선: 꺾임 61">
              <a:extLst>
                <a:ext uri="{FF2B5EF4-FFF2-40B4-BE49-F238E27FC236}">
                  <a16:creationId xmlns:a16="http://schemas.microsoft.com/office/drawing/2014/main" id="{E245D678-0BE5-4AA3-806C-BDE6C4121F96}"/>
                </a:ext>
              </a:extLst>
            </p:cNvPr>
            <p:cNvCxnSpPr>
              <a:cxnSpLocks/>
              <a:endCxn id="60" idx="1"/>
            </p:cNvCxnSpPr>
            <p:nvPr/>
          </p:nvCxnSpPr>
          <p:spPr>
            <a:xfrm>
              <a:off x="1027236" y="4842315"/>
              <a:ext cx="599984" cy="127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E52299AE-746D-4606-B4F4-9AB4403522B0}"/>
              </a:ext>
            </a:extLst>
          </p:cNvPr>
          <p:cNvSpPr txBox="1"/>
          <p:nvPr/>
        </p:nvSpPr>
        <p:spPr>
          <a:xfrm>
            <a:off x="7036432" y="4656675"/>
            <a:ext cx="47641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04400148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833989" y="976146"/>
            <a:ext cx="8143933"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err</a:t>
            </a:r>
            <a:r>
              <a:rPr lang="en-US" altLang="ko-KR" err="1">
                <a:solidFill>
                  <a:schemeClr val="tx1"/>
                </a:solidFill>
                <a:latin typeface="Consolas" panose="020B0609020204030204" pitchFamily="49" charset="0"/>
              </a:rPr>
              <a:t>_to_cell</a:t>
            </a:r>
            <a:r>
              <a:rPr lang="en-US" altLang="ko-KR">
                <a:solidFill>
                  <a:schemeClr val="tx1"/>
                </a:solidFill>
                <a:latin typeface="Consolas" panose="020B0609020204030204" pitchFamily="49" charset="0"/>
              </a:rPr>
              <a:t> = np.dot(err, self.w2.T) * (1 -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B92093-5773-4436-B708-E77A54528CC2}"/>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74B92093-5773-4436-B708-E77A54528CC2}"/>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94B46E92-D218-419D-BAEC-3F63075F1B35}"/>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116D0E79-4186-45B9-BBF2-E5ABB04679D8}"/>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0C62A8-2969-4C66-85FC-2280AD4D3939}"/>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4A0C62A8-2969-4C66-85FC-2280AD4D3939}"/>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8876C7-6101-409A-8845-15A0C9F55EC9}"/>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i="1">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BF8876C7-6101-409A-8845-15A0C9F55EC9}"/>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4F673760-434A-49E7-9123-A8C34F5AC770}"/>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66EA80EF-3E69-4490-8248-517B37EB7D6C}"/>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DB4DB18C-6BDE-4EEF-AD51-362A20BC5A66}"/>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5FFF50FF-BF53-4E8C-9CD2-D104FDE99316}"/>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FE77EBCF-0595-42E0-BE5C-63ED3DD9CD08}"/>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726AFFD-B7A6-4FDD-8F28-41D2A1D3B906}"/>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32592030-3F04-4CF8-A814-D1599AAC1C69}"/>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4BCD08-19A5-454B-AB70-6B087DBBABA4}"/>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AB4BCD08-19A5-454B-AB70-6B087DBBABA4}"/>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8DD51F9E-B4C4-46EF-8B2F-6A37B94DD8A3}"/>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CB20A01-2532-43E9-B952-3DCF733724B1}"/>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7CB20A01-2532-43E9-B952-3DCF733724B1}"/>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0A8A2ABF-850B-4617-A740-3D0442DD9CC0}"/>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D2A842-5CE5-47E3-95D7-1FBBC25DDDF0}"/>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ADD2A842-5CE5-47E3-95D7-1FBBC25DDDF0}"/>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CE6ABB5A-B462-48A6-B924-6EB4AC5B6BD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72E9-F378-4750-A314-61F5E4793CFD}"/>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F7BB72E9-F378-4750-A314-61F5E4793CFD}"/>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1587" t="-3947" r="-20635" b="-10526"/>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DC72EF62-3652-4B7A-8765-B111C13F9043}"/>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8836977-3030-441A-BA69-F7CDB23DD502}"/>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4F0A579-1812-4F55-9A7E-B1DDB4FDB9EA}"/>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ADA832-662A-4604-B424-BD7B392444B6}"/>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71ADA832-662A-4604-B424-BD7B392444B6}"/>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42EE441-AED4-41D2-A63C-E55C17B1BD15}"/>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42EE441-AED4-41D2-A63C-E55C17B1BD15}"/>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19FB5F39-F32C-463D-9E92-4850F17D3B24}"/>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9AE6C359-FB36-4E67-9920-8BDD68A48673}"/>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54D698E1-9364-481C-BD43-F9202CCA05C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F1F14DCD-795F-44BC-B49E-6B2A620DE6B7}"/>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F1F14DCD-795F-44BC-B49E-6B2A620DE6B7}"/>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4EFB946B-65ED-4A48-8E49-05BB4B2F37C5}"/>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B5C263-2E59-4709-A6B9-D0E9BA1F9E00}"/>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E2B5C263-2E59-4709-A6B9-D0E9BA1F9E00}"/>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23438" b="-3030"/>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6ECB77C-D385-43AA-A878-267D0C637E2C}"/>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E766C7F-FABE-4373-9FAF-5F271D2F7DF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E766C7F-FABE-4373-9FAF-5F271D2F7DF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F9127F-CBC3-4661-B100-DBD5022A0817}"/>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10F9127F-CBC3-4661-B100-DBD5022A0817}"/>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DAE026C-F645-4298-971F-B965758F6F77}"/>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3DAE026C-F645-4298-971F-B965758F6F77}"/>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10938" b="-3030"/>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D83D1353-644D-4560-BA08-1F545D0500A2}"/>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8FEB15-CC08-4C54-917A-52894CF088F6}"/>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1A1C2F35-14BA-4401-9F51-18C879E76567}"/>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C0B23B-EE74-458E-A273-7223A42E126D}"/>
                  </a:ext>
                </a:extLst>
              </p:cNvPr>
              <p:cNvSpPr txBox="1"/>
              <p:nvPr/>
            </p:nvSpPr>
            <p:spPr>
              <a:xfrm>
                <a:off x="6468913" y="4059161"/>
                <a:ext cx="1599605"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lang="en-US" altLang="ko-KR" sz="1800" i="1">
                              <a:solidFill>
                                <a:srgbClr val="000000"/>
                              </a:solidFill>
                              <a:latin typeface="Cambria Math" panose="02040503050406030204" pitchFamily="18" charset="0"/>
                            </a:rPr>
                            <m:t>−</m:t>
                          </m:r>
                          <m:r>
                            <m:rPr>
                              <m:sty m:val="p"/>
                            </m:rPr>
                            <a:rPr lang="en-US" altLang="ko-KR" sz="1800" i="1" smtClean="0">
                              <a:solidFill>
                                <a:srgbClr val="000000"/>
                              </a:solidFill>
                              <a:latin typeface="Cambria Math" panose="02040503050406030204" pitchFamily="18" charset="0"/>
                            </a:rPr>
                            <m:t>Y</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7DC0B23B-EE74-458E-A273-7223A42E126D}"/>
                  </a:ext>
                </a:extLst>
              </p:cNvPr>
              <p:cNvSpPr txBox="1">
                <a:spLocks noRot="1" noChangeAspect="1" noMove="1" noResize="1" noEditPoints="1" noAdjustHandles="1" noChangeArrowheads="1" noChangeShapeType="1" noTextEdit="1"/>
              </p:cNvSpPr>
              <p:nvPr/>
            </p:nvSpPr>
            <p:spPr>
              <a:xfrm>
                <a:off x="6468913" y="4059161"/>
                <a:ext cx="1599605"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9C705DC-334A-4C99-A289-D6B60AD9A308}"/>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0D3AD51-5D40-4C57-8437-F424836472EA}"/>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7" name="TextBox 46">
                <a:extLst>
                  <a:ext uri="{FF2B5EF4-FFF2-40B4-BE49-F238E27FC236}">
                    <a16:creationId xmlns:a16="http://schemas.microsoft.com/office/drawing/2014/main" id="{60D3AD51-5D40-4C57-8437-F424836472EA}"/>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F0BE1980-88FD-47D0-B3F4-B1E0B00B3972}"/>
              </a:ext>
            </a:extLst>
          </p:cNvPr>
          <p:cNvCxnSpPr>
            <a:cxnSpLocks/>
            <a:stCxn id="40" idx="2"/>
            <a:endCxn id="6"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6E764A6-C881-411D-B0CB-28C56111977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06E764A6-C881-411D-B0CB-28C56111977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2572422" y="5428266"/>
                <a:ext cx="50156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2572422" y="5428266"/>
                <a:ext cx="5015604" cy="635559"/>
              </a:xfrm>
              <a:prstGeom prst="rect">
                <a:avLst/>
              </a:prstGeom>
              <a:blipFill>
                <a:blip r:embed="rId20"/>
                <a:stretch>
                  <a:fillRect/>
                </a:stretch>
              </a:blipFill>
            </p:spPr>
            <p:txBody>
              <a:bodyPr/>
              <a:lstStyle/>
              <a:p>
                <a:r>
                  <a:rPr lang="ko-KR" altLang="en-US">
                    <a:noFill/>
                  </a:rPr>
                  <a:t> </a:t>
                </a:r>
              </a:p>
            </p:txBody>
          </p:sp>
        </mc:Fallback>
      </mc:AlternateContent>
      <p:cxnSp>
        <p:nvCxnSpPr>
          <p:cNvPr id="51" name="연결선: 구부러짐 50">
            <a:extLst>
              <a:ext uri="{FF2B5EF4-FFF2-40B4-BE49-F238E27FC236}">
                <a16:creationId xmlns:a16="http://schemas.microsoft.com/office/drawing/2014/main" id="{FD54F5D2-F449-407B-B410-C5C81F950EC3}"/>
              </a:ext>
            </a:extLst>
          </p:cNvPr>
          <p:cNvCxnSpPr>
            <a:cxnSpLocks/>
            <a:stCxn id="6" idx="2"/>
            <a:endCxn id="24"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EDA7D6-A86F-4237-8EDF-C233032BD254}"/>
              </a:ext>
            </a:extLst>
          </p:cNvPr>
          <p:cNvSpPr txBox="1"/>
          <p:nvPr/>
        </p:nvSpPr>
        <p:spPr>
          <a:xfrm>
            <a:off x="5277135" y="5911417"/>
            <a:ext cx="54854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TextBox 52">
            <a:extLst>
              <a:ext uri="{FF2B5EF4-FFF2-40B4-BE49-F238E27FC236}">
                <a16:creationId xmlns:a16="http://schemas.microsoft.com/office/drawing/2014/main" id="{1FD9A845-1575-40DD-AFEC-CD0311B4F859}"/>
              </a:ext>
            </a:extLst>
          </p:cNvPr>
          <p:cNvSpPr txBox="1"/>
          <p:nvPr/>
        </p:nvSpPr>
        <p:spPr>
          <a:xfrm>
            <a:off x="5632262" y="5101619"/>
            <a:ext cx="146386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4" name="TextBox 53">
            <a:extLst>
              <a:ext uri="{FF2B5EF4-FFF2-40B4-BE49-F238E27FC236}">
                <a16:creationId xmlns:a16="http://schemas.microsoft.com/office/drawing/2014/main" id="{5F048DD4-27E5-4AA1-B2B9-1E3103229474}"/>
              </a:ext>
            </a:extLst>
          </p:cNvPr>
          <p:cNvSpPr txBox="1"/>
          <p:nvPr/>
        </p:nvSpPr>
        <p:spPr>
          <a:xfrm>
            <a:off x="5635730" y="2787676"/>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5" name="TextBox 54">
            <a:extLst>
              <a:ext uri="{FF2B5EF4-FFF2-40B4-BE49-F238E27FC236}">
                <a16:creationId xmlns:a16="http://schemas.microsoft.com/office/drawing/2014/main" id="{BE190490-E416-4036-B10E-2CEC48FBF3E7}"/>
              </a:ext>
            </a:extLst>
          </p:cNvPr>
          <p:cNvSpPr txBox="1"/>
          <p:nvPr/>
        </p:nvSpPr>
        <p:spPr>
          <a:xfrm>
            <a:off x="5086380" y="6225715"/>
            <a:ext cx="8242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TextBox 55">
            <a:extLst>
              <a:ext uri="{FF2B5EF4-FFF2-40B4-BE49-F238E27FC236}">
                <a16:creationId xmlns:a16="http://schemas.microsoft.com/office/drawing/2014/main" id="{1013EA4E-3DDC-4E4A-A66C-48A4F424066F}"/>
              </a:ext>
            </a:extLst>
          </p:cNvPr>
          <p:cNvSpPr txBox="1"/>
          <p:nvPr/>
        </p:nvSpPr>
        <p:spPr>
          <a:xfrm>
            <a:off x="5820080" y="6224595"/>
            <a:ext cx="201048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(1,10) =&gt; (32,10)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1A94C3D5-C587-4BEF-A584-446E22E7E1BF}"/>
              </a:ext>
            </a:extLst>
          </p:cNvPr>
          <p:cNvSpPr txBox="1"/>
          <p:nvPr/>
        </p:nvSpPr>
        <p:spPr>
          <a:xfrm>
            <a:off x="255424" y="3479198"/>
            <a:ext cx="111601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8" name="TextBox 57">
            <a:extLst>
              <a:ext uri="{FF2B5EF4-FFF2-40B4-BE49-F238E27FC236}">
                <a16:creationId xmlns:a16="http://schemas.microsoft.com/office/drawing/2014/main" id="{D44AB981-8976-4C32-98CB-19FF803DA094}"/>
              </a:ext>
            </a:extLst>
          </p:cNvPr>
          <p:cNvSpPr txBox="1"/>
          <p:nvPr/>
        </p:nvSpPr>
        <p:spPr>
          <a:xfrm>
            <a:off x="255424" y="2281591"/>
            <a:ext cx="108074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9" name="TextBox 58">
            <a:extLst>
              <a:ext uri="{FF2B5EF4-FFF2-40B4-BE49-F238E27FC236}">
                <a16:creationId xmlns:a16="http://schemas.microsoft.com/office/drawing/2014/main" id="{DD7223A6-8B73-4C07-8FCC-2AE846954842}"/>
              </a:ext>
            </a:extLst>
          </p:cNvPr>
          <p:cNvSpPr txBox="1"/>
          <p:nvPr/>
        </p:nvSpPr>
        <p:spPr>
          <a:xfrm>
            <a:off x="1951322" y="3649696"/>
            <a:ext cx="97013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(32,10)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7188729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36506" y="2589727"/>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3300792"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3721528"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4142264"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FCE413D-0638-4522-8733-A20B7250D300}"/>
              </a:ext>
            </a:extLst>
          </p:cNvPr>
          <p:cNvSpPr/>
          <p:nvPr/>
        </p:nvSpPr>
        <p:spPr>
          <a:xfrm>
            <a:off x="4563000"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3721528"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4142264"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A4D5484B-116F-4B92-BCB4-C78905DB6BCE}"/>
              </a:ext>
            </a:extLst>
          </p:cNvPr>
          <p:cNvSpPr/>
          <p:nvPr/>
        </p:nvSpPr>
        <p:spPr>
          <a:xfrm>
            <a:off x="456300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3300791"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2852005" y="449688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36506" y="3088899"/>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5168859" y="4488719"/>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5701791"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6122527" y="442399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6122527"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5701790" y="404253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254171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794665" y="1024246"/>
            <a:ext cx="8143933"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a = np.array([1,2,3,4])</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x in a[:-1][::-1][:2]:</a:t>
            </a:r>
          </a:p>
          <a:p>
            <a:r>
              <a:rPr lang="en-US" altLang="ko-KR">
                <a:solidFill>
                  <a:schemeClr val="tx1"/>
                </a:solidFill>
                <a:latin typeface="Consolas" panose="020B0609020204030204" pitchFamily="49" charset="0"/>
              </a:rPr>
              <a:t>    print(x)</a:t>
            </a:r>
          </a:p>
        </p:txBody>
      </p:sp>
      <p:sp>
        <p:nvSpPr>
          <p:cNvPr id="2" name="직사각형 1">
            <a:extLst>
              <a:ext uri="{FF2B5EF4-FFF2-40B4-BE49-F238E27FC236}">
                <a16:creationId xmlns:a16="http://schemas.microsoft.com/office/drawing/2014/main" id="{FC2960C9-6C95-4454-A4EE-15E093D3980B}"/>
              </a:ext>
            </a:extLst>
          </p:cNvPr>
          <p:cNvSpPr/>
          <p:nvPr/>
        </p:nvSpPr>
        <p:spPr>
          <a:xfrm>
            <a:off x="995158"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0C2A7E4-2D5D-4614-9F20-CD67F38C3432}"/>
              </a:ext>
            </a:extLst>
          </p:cNvPr>
          <p:cNvSpPr/>
          <p:nvPr/>
        </p:nvSpPr>
        <p:spPr>
          <a:xfrm>
            <a:off x="1415894"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82DC43-11B1-41D7-85F8-91B957C5BE4D}"/>
              </a:ext>
            </a:extLst>
          </p:cNvPr>
          <p:cNvSpPr/>
          <p:nvPr/>
        </p:nvSpPr>
        <p:spPr>
          <a:xfrm>
            <a:off x="1836630"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52000292-7B1E-4E63-A0CF-43E4171EAEFC}"/>
              </a:ext>
            </a:extLst>
          </p:cNvPr>
          <p:cNvSpPr/>
          <p:nvPr/>
        </p:nvSpPr>
        <p:spPr>
          <a:xfrm>
            <a:off x="2257366" y="443216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A747448-F607-42E6-9160-DA84886AF4DC}"/>
              </a:ext>
            </a:extLst>
          </p:cNvPr>
          <p:cNvSpPr/>
          <p:nvPr/>
        </p:nvSpPr>
        <p:spPr>
          <a:xfrm>
            <a:off x="1415894"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80D4AA5-7AF1-48F7-8AFF-FBFFCE738FC8}"/>
              </a:ext>
            </a:extLst>
          </p:cNvPr>
          <p:cNvSpPr/>
          <p:nvPr/>
        </p:nvSpPr>
        <p:spPr>
          <a:xfrm>
            <a:off x="1836630"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C2365E0-9AF0-44FF-8F37-EC2A2AB3B421}"/>
              </a:ext>
            </a:extLst>
          </p:cNvPr>
          <p:cNvSpPr/>
          <p:nvPr/>
        </p:nvSpPr>
        <p:spPr>
          <a:xfrm>
            <a:off x="2257366"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7DC33A2B-B566-4F41-8F76-C9E7188FE8AA}"/>
              </a:ext>
            </a:extLst>
          </p:cNvPr>
          <p:cNvSpPr/>
          <p:nvPr/>
        </p:nvSpPr>
        <p:spPr>
          <a:xfrm>
            <a:off x="995157" y="405070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701A835F-A3A1-4A96-9F30-3982194FD551}"/>
              </a:ext>
            </a:extLst>
          </p:cNvPr>
          <p:cNvSpPr txBox="1"/>
          <p:nvPr/>
        </p:nvSpPr>
        <p:spPr>
          <a:xfrm>
            <a:off x="640572" y="438306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endParaRPr lang="ko-KR" altLang="en-US" sz="2400">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E81E5528-8EC8-4642-9152-538763197A6C}"/>
              </a:ext>
            </a:extLst>
          </p:cNvPr>
          <p:cNvSpPr txBox="1"/>
          <p:nvPr/>
        </p:nvSpPr>
        <p:spPr>
          <a:xfrm>
            <a:off x="1536506" y="2135266"/>
            <a:ext cx="307327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a[start:end:step]</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19C23093-10B9-4B4A-8355-6C106348E64F}"/>
              </a:ext>
            </a:extLst>
          </p:cNvPr>
          <p:cNvSpPr txBox="1"/>
          <p:nvPr/>
        </p:nvSpPr>
        <p:spPr>
          <a:xfrm>
            <a:off x="1527800" y="3089865"/>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FB667FA-D9DF-478D-A69F-69D3609A08CA}"/>
              </a:ext>
            </a:extLst>
          </p:cNvPr>
          <p:cNvSpPr/>
          <p:nvPr/>
        </p:nvSpPr>
        <p:spPr>
          <a:xfrm>
            <a:off x="5066399"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529691BA-AA17-41F4-9EE7-EF6A90FC268B}"/>
              </a:ext>
            </a:extLst>
          </p:cNvPr>
          <p:cNvSpPr/>
          <p:nvPr/>
        </p:nvSpPr>
        <p:spPr>
          <a:xfrm>
            <a:off x="5487135"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4480FD28-15AA-494D-BE85-C6186410BE83}"/>
              </a:ext>
            </a:extLst>
          </p:cNvPr>
          <p:cNvSpPr/>
          <p:nvPr/>
        </p:nvSpPr>
        <p:spPr>
          <a:xfrm>
            <a:off x="5907871"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77C81386-0C1E-4BF1-B221-CCFD31979FA2}"/>
              </a:ext>
            </a:extLst>
          </p:cNvPr>
          <p:cNvSpPr/>
          <p:nvPr/>
        </p:nvSpPr>
        <p:spPr>
          <a:xfrm>
            <a:off x="5487135"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5E46AB1-9E70-4B2D-9C2C-9A54C85E0CC8}"/>
              </a:ext>
            </a:extLst>
          </p:cNvPr>
          <p:cNvSpPr/>
          <p:nvPr/>
        </p:nvSpPr>
        <p:spPr>
          <a:xfrm>
            <a:off x="5907871"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BB86D5A-6703-4A92-9961-C080ACCA7C77}"/>
              </a:ext>
            </a:extLst>
          </p:cNvPr>
          <p:cNvSpPr/>
          <p:nvPr/>
        </p:nvSpPr>
        <p:spPr>
          <a:xfrm>
            <a:off x="5066398"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 name="화살표: 오른쪽 3">
            <a:extLst>
              <a:ext uri="{FF2B5EF4-FFF2-40B4-BE49-F238E27FC236}">
                <a16:creationId xmlns:a16="http://schemas.microsoft.com/office/drawing/2014/main" id="{DE8B318C-93C0-457D-A987-0B2B63942300}"/>
              </a:ext>
            </a:extLst>
          </p:cNvPr>
          <p:cNvSpPr/>
          <p:nvPr/>
        </p:nvSpPr>
        <p:spPr>
          <a:xfrm>
            <a:off x="4617612" y="446579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FCB41DBE-3F6F-4B4E-A5CC-78F292BDC840}"/>
              </a:ext>
            </a:extLst>
          </p:cNvPr>
          <p:cNvSpPr txBox="1"/>
          <p:nvPr/>
        </p:nvSpPr>
        <p:spPr>
          <a:xfrm>
            <a:off x="1527800" y="3589037"/>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a[::-1][:2]</a:t>
            </a:r>
            <a:endParaRPr lang="ko-KR" altLang="en-US" sz="2400">
              <a:solidFill>
                <a:schemeClr val="tx1"/>
              </a:solidFill>
              <a:latin typeface="Consolas" panose="020B0609020204030204" pitchFamily="49" charset="0"/>
            </a:endParaRPr>
          </a:p>
        </p:txBody>
      </p:sp>
      <p:sp>
        <p:nvSpPr>
          <p:cNvPr id="70" name="화살표: 오른쪽 69">
            <a:extLst>
              <a:ext uri="{FF2B5EF4-FFF2-40B4-BE49-F238E27FC236}">
                <a16:creationId xmlns:a16="http://schemas.microsoft.com/office/drawing/2014/main" id="{887295AE-8ED8-478E-9098-8C3A688D3561}"/>
              </a:ext>
            </a:extLst>
          </p:cNvPr>
          <p:cNvSpPr/>
          <p:nvPr/>
        </p:nvSpPr>
        <p:spPr>
          <a:xfrm>
            <a:off x="6934466" y="4457620"/>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FE47D07-B9D9-4C83-86EE-C9E6FCDF97A9}"/>
              </a:ext>
            </a:extLst>
          </p:cNvPr>
          <p:cNvSpPr/>
          <p:nvPr/>
        </p:nvSpPr>
        <p:spPr>
          <a:xfrm>
            <a:off x="7467398"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3490E89-5D5E-4D20-A939-282C51306C9D}"/>
              </a:ext>
            </a:extLst>
          </p:cNvPr>
          <p:cNvSpPr/>
          <p:nvPr/>
        </p:nvSpPr>
        <p:spPr>
          <a:xfrm>
            <a:off x="7888134" y="4392899"/>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24905691-EE5C-4D0A-A0DA-D276CB31C5D0}"/>
              </a:ext>
            </a:extLst>
          </p:cNvPr>
          <p:cNvSpPr/>
          <p:nvPr/>
        </p:nvSpPr>
        <p:spPr>
          <a:xfrm>
            <a:off x="7888134"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801F3287-C0A4-4E7C-A7F4-87CC7CFC1977}"/>
              </a:ext>
            </a:extLst>
          </p:cNvPr>
          <p:cNvSpPr/>
          <p:nvPr/>
        </p:nvSpPr>
        <p:spPr>
          <a:xfrm>
            <a:off x="7467397" y="4011433"/>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5FD4EBF8-93A6-4317-B0DF-4DCA63EB66B9}"/>
              </a:ext>
            </a:extLst>
          </p:cNvPr>
          <p:cNvSpPr txBox="1"/>
          <p:nvPr/>
        </p:nvSpPr>
        <p:spPr>
          <a:xfrm>
            <a:off x="5710789" y="2312728"/>
            <a:ext cx="4657685" cy="1477328"/>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TBPTT : </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Truncate Back 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시간을 거슬러 잘라내어 역전파 한다</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2" name="TextBox 31">
            <a:extLst>
              <a:ext uri="{FF2B5EF4-FFF2-40B4-BE49-F238E27FC236}">
                <a16:creationId xmlns:a16="http://schemas.microsoft.com/office/drawing/2014/main" id="{0C2B69AB-B1BC-4C6E-AD2F-13BB497C74BF}"/>
              </a:ext>
            </a:extLst>
          </p:cNvPr>
          <p:cNvSpPr txBox="1"/>
          <p:nvPr/>
        </p:nvSpPr>
        <p:spPr>
          <a:xfrm>
            <a:off x="1536506" y="2617000"/>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41" name="화살표: 오른쪽 40">
            <a:extLst>
              <a:ext uri="{FF2B5EF4-FFF2-40B4-BE49-F238E27FC236}">
                <a16:creationId xmlns:a16="http://schemas.microsoft.com/office/drawing/2014/main" id="{4A8C750A-9BE3-4594-B71B-707FEB93F18A}"/>
              </a:ext>
            </a:extLst>
          </p:cNvPr>
          <p:cNvSpPr/>
          <p:nvPr/>
        </p:nvSpPr>
        <p:spPr>
          <a:xfrm>
            <a:off x="2806384" y="4538681"/>
            <a:ext cx="347809" cy="291294"/>
          </a:xfrm>
          <a:prstGeom prst="rightArrow">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017DA8F9-BD12-4B12-84CC-32C042C078FC}"/>
              </a:ext>
            </a:extLst>
          </p:cNvPr>
          <p:cNvSpPr/>
          <p:nvPr/>
        </p:nvSpPr>
        <p:spPr>
          <a:xfrm>
            <a:off x="3261436"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626781C-0C2B-4C97-AA9D-EB907E035080}"/>
              </a:ext>
            </a:extLst>
          </p:cNvPr>
          <p:cNvSpPr/>
          <p:nvPr/>
        </p:nvSpPr>
        <p:spPr>
          <a:xfrm>
            <a:off x="3682172"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9C0689D-0DFD-487B-8EE5-0E80329A90AC}"/>
              </a:ext>
            </a:extLst>
          </p:cNvPr>
          <p:cNvSpPr/>
          <p:nvPr/>
        </p:nvSpPr>
        <p:spPr>
          <a:xfrm>
            <a:off x="4102908" y="4429078"/>
            <a:ext cx="420736" cy="42073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3BDCA98-A395-4015-856F-8939AE726729}"/>
              </a:ext>
            </a:extLst>
          </p:cNvPr>
          <p:cNvSpPr/>
          <p:nvPr/>
        </p:nvSpPr>
        <p:spPr>
          <a:xfrm>
            <a:off x="3682172"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766DF5D-A3E6-4F9A-8163-2C2A70088E7D}"/>
              </a:ext>
            </a:extLst>
          </p:cNvPr>
          <p:cNvSpPr/>
          <p:nvPr/>
        </p:nvSpPr>
        <p:spPr>
          <a:xfrm>
            <a:off x="4102908"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957281E-3A38-477E-ACC9-62EA9458C0A5}"/>
              </a:ext>
            </a:extLst>
          </p:cNvPr>
          <p:cNvSpPr/>
          <p:nvPr/>
        </p:nvSpPr>
        <p:spPr>
          <a:xfrm>
            <a:off x="3261435" y="4047612"/>
            <a:ext cx="420736" cy="4207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1578109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911258" y="794118"/>
            <a:ext cx="8143933" cy="1384995"/>
          </a:xfrm>
          <a:prstGeom prst="rect">
            <a:avLst/>
          </a:prstGeom>
          <a:solidFill>
            <a:srgbClr val="E2E2F6"/>
          </a:solidFill>
        </p:spPr>
        <p:txBody>
          <a:bodyPr wrap="square">
            <a:spAutoFit/>
          </a:bodyPr>
          <a:lstStyle/>
          <a:p>
            <a:r>
              <a:rPr lang="en-US" altLang="ko-KR" sz="1400">
                <a:solidFill>
                  <a:srgbClr val="FF0000"/>
                </a:solidFill>
                <a:latin typeface="Consolas" panose="020B0609020204030204" pitchFamily="49" charset="0"/>
              </a:rPr>
              <a:t>for x, h in zip(seq[::-1][:10], </a:t>
            </a:r>
            <a:r>
              <a:rPr lang="en-US" altLang="ko-KR" sz="1400" err="1">
                <a:solidFill>
                  <a:srgbClr val="FF0000"/>
                </a:solidFill>
                <a:latin typeface="Consolas" panose="020B0609020204030204" pitchFamily="49" charset="0"/>
              </a:rPr>
              <a:t>self.h</a:t>
            </a:r>
            <a:r>
              <a:rPr lang="en-US" altLang="ko-KR" sz="1400">
                <a:solidFill>
                  <a:srgbClr val="FF0000"/>
                </a:solidFill>
                <a:latin typeface="Consolas" panose="020B0609020204030204" pitchFamily="49" charset="0"/>
              </a:rPr>
              <a:t>[:-1][::-1][:10]):</a:t>
            </a:r>
          </a:p>
          <a:p>
            <a:r>
              <a:rPr lang="en-US" altLang="ko-KR" sz="1400">
                <a:solidFill>
                  <a:schemeClr val="tx1"/>
                </a:solidFill>
                <a:latin typeface="Consolas" panose="020B0609020204030204" pitchFamily="49" charset="0"/>
              </a:rPr>
              <a:t>    w1h_grad += np.dot(</a:t>
            </a:r>
            <a:r>
              <a:rPr lang="en-US" altLang="ko-KR" sz="1400" err="1">
                <a:solidFill>
                  <a:schemeClr val="tx1"/>
                </a:solidFill>
                <a:latin typeface="Consolas" panose="020B0609020204030204" pitchFamily="49" charset="0"/>
              </a:rPr>
              <a:t>h.T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w1x_grad += np.dot(</a:t>
            </a:r>
            <a:r>
              <a:rPr lang="en-US" altLang="ko-KR" sz="1400" err="1">
                <a:solidFill>
                  <a:schemeClr val="tx1"/>
                </a:solidFill>
                <a:latin typeface="Consolas" panose="020B0609020204030204" pitchFamily="49" charset="0"/>
              </a:rPr>
              <a:t>x.T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b1_grad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axis=0)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이전 타임 스텝의 셀 직전까지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 np.dot(</a:t>
            </a:r>
            <a:r>
              <a:rPr lang="en-US" altLang="ko-KR" sz="1400" err="1">
                <a:solidFill>
                  <a:schemeClr val="tx1"/>
                </a:solidFill>
                <a:latin typeface="Consolas" panose="020B0609020204030204" pitchFamily="49" charset="0"/>
              </a:rPr>
              <a:t>err_to_cell</a:t>
            </a:r>
            <a:r>
              <a:rPr lang="en-US" altLang="ko-KR" sz="1400">
                <a:solidFill>
                  <a:schemeClr val="tx1"/>
                </a:solidFill>
                <a:latin typeface="Consolas" panose="020B0609020204030204" pitchFamily="49" charset="0"/>
              </a:rPr>
              <a:t>, self.w1h) * (1 - h ** 2)</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BC5B362-59A2-49A5-A1BF-A0CAE43EFAC6}"/>
                  </a:ext>
                </a:extLst>
              </p:cNvPr>
              <p:cNvSpPr txBox="1"/>
              <p:nvPr/>
            </p:nvSpPr>
            <p:spPr>
              <a:xfrm>
                <a:off x="687016" y="5662084"/>
                <a:ext cx="4077911" cy="31207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a:solidFill>
                            <a:srgbClr val="000000"/>
                          </a:solidFill>
                          <a:latin typeface="Cambria Math" panose="02040503050406030204" pitchFamily="18" charset="0"/>
                        </a:rPr>
                        <m:t>err</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to</m:t>
                      </m:r>
                      <m:r>
                        <a:rPr lang="en-US" altLang="ko-KR" sz="2000" i="1">
                          <a:solidFill>
                            <a:srgbClr val="000000"/>
                          </a:solidFill>
                          <a:latin typeface="Cambria Math" panose="02040503050406030204" pitchFamily="18" charset="0"/>
                        </a:rPr>
                        <m:t>_</m:t>
                      </m:r>
                      <m:r>
                        <m:rPr>
                          <m:sty m:val="p"/>
                        </m:rPr>
                        <a:rPr lang="en-US" altLang="ko-KR" sz="2000" i="1">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0" name="TextBox 49">
                <a:extLst>
                  <a:ext uri="{FF2B5EF4-FFF2-40B4-BE49-F238E27FC236}">
                    <a16:creationId xmlns:a16="http://schemas.microsoft.com/office/drawing/2014/main" id="{1BC5B362-59A2-49A5-A1BF-A0CAE43EFAC6}"/>
                  </a:ext>
                </a:extLst>
              </p:cNvPr>
              <p:cNvSpPr txBox="1">
                <a:spLocks noRot="1" noChangeAspect="1" noMove="1" noResize="1" noEditPoints="1" noAdjustHandles="1" noChangeArrowheads="1" noChangeShapeType="1" noTextEdit="1"/>
              </p:cNvSpPr>
              <p:nvPr/>
            </p:nvSpPr>
            <p:spPr>
              <a:xfrm>
                <a:off x="687016" y="5662084"/>
                <a:ext cx="4077911" cy="312073"/>
              </a:xfrm>
              <a:prstGeom prst="rect">
                <a:avLst/>
              </a:prstGeom>
              <a:blipFill>
                <a:blip r:embed="rId3"/>
                <a:stretch>
                  <a:fillRect t="-3922" r="-897" b="-352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13D8C6-6A29-465B-A05D-2BD77E834638}"/>
                  </a:ext>
                </a:extLst>
              </p:cNvPr>
              <p:cNvSpPr txBox="1"/>
              <p:nvPr/>
            </p:nvSpPr>
            <p:spPr>
              <a:xfrm>
                <a:off x="1525870" y="2283215"/>
                <a:ext cx="8064110" cy="4104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sub>
                      </m:sSub>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𝐻</m:t>
                          </m:r>
                        </m:e>
                        <m:sub>
                          <m:r>
                            <a:rPr lang="en-US" altLang="ko-KR" sz="1800" i="1">
                              <a:solidFill>
                                <a:srgbClr val="FF0000"/>
                              </a:solidFill>
                              <a:latin typeface="Cambria Math" panose="02040503050406030204" pitchFamily="18" charset="0"/>
                            </a:rPr>
                            <m:t>𝑝𝑝</m:t>
                          </m:r>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2" name="TextBox 51">
                <a:extLst>
                  <a:ext uri="{FF2B5EF4-FFF2-40B4-BE49-F238E27FC236}">
                    <a16:creationId xmlns:a16="http://schemas.microsoft.com/office/drawing/2014/main" id="{EE13D8C6-6A29-465B-A05D-2BD77E834638}"/>
                  </a:ext>
                </a:extLst>
              </p:cNvPr>
              <p:cNvSpPr txBox="1">
                <a:spLocks noRot="1" noChangeAspect="1" noMove="1" noResize="1" noEditPoints="1" noAdjustHandles="1" noChangeArrowheads="1" noChangeShapeType="1" noTextEdit="1"/>
              </p:cNvSpPr>
              <p:nvPr/>
            </p:nvSpPr>
            <p:spPr>
              <a:xfrm>
                <a:off x="1525870" y="2283215"/>
                <a:ext cx="8064110" cy="410497"/>
              </a:xfrm>
              <a:prstGeom prst="rect">
                <a:avLst/>
              </a:prstGeom>
              <a:blipFill>
                <a:blip r:embed="rId4"/>
                <a:stretch>
                  <a:fillRect b="-29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8DBD4-68CD-4EEC-B5B9-1365AFB1843B}"/>
                  </a:ext>
                </a:extLst>
              </p:cNvPr>
              <p:cNvSpPr txBox="1"/>
              <p:nvPr/>
            </p:nvSpPr>
            <p:spPr>
              <a:xfrm>
                <a:off x="1363185" y="3352191"/>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𝑋</m:t>
                      </m:r>
                      <m:r>
                        <a:rPr lang="en-US" altLang="ko-KR" sz="1800" b="0" i="1" smtClean="0">
                          <a:solidFill>
                            <a:srgbClr val="000000"/>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i="1" smtClean="0">
                              <a:solidFill>
                                <a:srgbClr val="FF0000"/>
                              </a:solidFill>
                              <a:latin typeface="Cambria Math" panose="02040503050406030204" pitchFamily="18" charset="0"/>
                            </a:rPr>
                            <m:t>𝑋</m:t>
                          </m:r>
                        </m:e>
                        <m:sub>
                          <m:r>
                            <a:rPr lang="en-US" altLang="ko-KR" sz="1800" b="0" i="1" smtClean="0">
                              <a:solidFill>
                                <a:srgbClr val="FF0000"/>
                              </a:solidFill>
                              <a:latin typeface="Cambria Math" panose="02040503050406030204" pitchFamily="18" charset="0"/>
                            </a:rPr>
                            <m:t>𝑝</m:t>
                          </m:r>
                        </m:sub>
                      </m:sSub>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b="0" i="1" smtClean="0">
                              <a:solidFill>
                                <a:srgbClr val="FF0000"/>
                              </a:solidFill>
                              <a:latin typeface="Cambria Math" panose="02040503050406030204" pitchFamily="18" charset="0"/>
                              <a:ea typeface="Cambria Math" panose="02040503050406030204" pitchFamily="18" charset="0"/>
                            </a:rPr>
                          </m:ctrlPr>
                        </m:sSubPr>
                        <m:e>
                          <m:r>
                            <a:rPr lang="en-US" altLang="ko-KR" sz="1800" b="0" i="1" smtClean="0">
                              <a:solidFill>
                                <a:srgbClr val="FF0000"/>
                              </a:solidFill>
                              <a:latin typeface="Cambria Math" panose="02040503050406030204" pitchFamily="18" charset="0"/>
                              <a:ea typeface="Cambria Math" panose="02040503050406030204" pitchFamily="18" charset="0"/>
                            </a:rPr>
                            <m:t>𝑋</m:t>
                          </m:r>
                        </m:e>
                        <m:sub>
                          <m:r>
                            <a:rPr lang="en-US" altLang="ko-KR" sz="1800" b="0" i="1" smtClean="0">
                              <a:solidFill>
                                <a:srgbClr val="FF0000"/>
                              </a:solidFill>
                              <a:latin typeface="Cambria Math" panose="02040503050406030204" pitchFamily="18" charset="0"/>
                              <a:ea typeface="Cambria Math" panose="02040503050406030204" pitchFamily="18" charset="0"/>
                            </a:rPr>
                            <m:t>𝑝𝑝</m:t>
                          </m:r>
                        </m:sub>
                      </m:sSub>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3" name="TextBox 52">
                <a:extLst>
                  <a:ext uri="{FF2B5EF4-FFF2-40B4-BE49-F238E27FC236}">
                    <a16:creationId xmlns:a16="http://schemas.microsoft.com/office/drawing/2014/main" id="{8648DBD4-68CD-4EEC-B5B9-1365AFB1843B}"/>
                  </a:ext>
                </a:extLst>
              </p:cNvPr>
              <p:cNvSpPr txBox="1">
                <a:spLocks noRot="1" noChangeAspect="1" noMove="1" noResize="1" noEditPoints="1" noAdjustHandles="1" noChangeArrowheads="1" noChangeShapeType="1" noTextEdit="1"/>
              </p:cNvSpPr>
              <p:nvPr/>
            </p:nvSpPr>
            <p:spPr>
              <a:xfrm>
                <a:off x="1363185" y="3352191"/>
                <a:ext cx="6967391" cy="410497"/>
              </a:xfrm>
              <a:prstGeom prst="rect">
                <a:avLst/>
              </a:prstGeom>
              <a:blipFill>
                <a:blip r:embed="rId5"/>
                <a:stretch>
                  <a:fillRect b="-2985"/>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50A21ACA-CA7A-42BC-B54C-486F9B68C027}"/>
              </a:ext>
            </a:extLst>
          </p:cNvPr>
          <p:cNvSpPr txBox="1"/>
          <p:nvPr/>
        </p:nvSpPr>
        <p:spPr>
          <a:xfrm>
            <a:off x="1940766" y="2670450"/>
            <a:ext cx="443262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(10,32)(32,10) =&gt; (10,10)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5D631362-15A1-4B49-9114-AA7AA92ABD8C}"/>
              </a:ext>
            </a:extLst>
          </p:cNvPr>
          <p:cNvSpPr txBox="1"/>
          <p:nvPr/>
        </p:nvSpPr>
        <p:spPr>
          <a:xfrm>
            <a:off x="1940766" y="3820777"/>
            <a:ext cx="477246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(100,32)(32,10) =&gt; (100,10)</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F9298E-647B-4C74-AF30-445264DE9D4B}"/>
                  </a:ext>
                </a:extLst>
              </p:cNvPr>
              <p:cNvSpPr txBox="1"/>
              <p:nvPr/>
            </p:nvSpPr>
            <p:spPr>
              <a:xfrm>
                <a:off x="1004157" y="4608126"/>
                <a:ext cx="6967391" cy="4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ko-KR" sz="1800" b="0" i="1" u="none" strike="noStrike" kern="1200" cap="none" spc="0" normalizeH="0" baseline="0" noProof="0" smtClean="0">
                          <a:ln>
                            <a:noFill/>
                          </a:ln>
                          <a:solidFill>
                            <a:srgbClr val="FF0000"/>
                          </a:solidFill>
                          <a:effectLst/>
                          <a:uLnTx/>
                          <a:uFillTx/>
                          <a:latin typeface="Cambria Math" panose="02040503050406030204" pitchFamily="18" charset="0"/>
                        </a:rPr>
                        <m:t>1</m:t>
                      </m:r>
                      <m:r>
                        <a:rPr lang="en-US" altLang="ko-KR" sz="1800" b="0" i="1" smtClean="0">
                          <a:solidFill>
                            <a:srgbClr val="000000"/>
                          </a:solidFill>
                          <a:latin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smtClean="0">
                          <a:solidFill>
                            <a:srgbClr val="FF0000"/>
                          </a:solidFill>
                          <a:latin typeface="Cambria Math" panose="02040503050406030204" pitchFamily="18" charset="0"/>
                          <a:ea typeface="Cambria Math" panose="02040503050406030204" pitchFamily="18" charset="0"/>
                        </a:rPr>
                        <m:t>⨀</m:t>
                      </m:r>
                      <m:d>
                        <m:dPr>
                          <m:ctrlPr>
                            <a:rPr lang="en-US" altLang="ko-KR" sz="1800" b="0" i="1" smtClean="0">
                              <a:solidFill>
                                <a:srgbClr val="FF0000"/>
                              </a:solidFill>
                              <a:latin typeface="Cambria Math" panose="02040503050406030204" pitchFamily="18" charset="0"/>
                              <a:ea typeface="Cambria Math" panose="02040503050406030204" pitchFamily="18" charset="0"/>
                            </a:rPr>
                          </m:ctrlPr>
                        </m:dPr>
                        <m:e>
                          <m:r>
                            <a:rPr lang="en-US" altLang="ko-KR" sz="18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1800" b="0" i="1" smtClean="0">
                                  <a:solidFill>
                                    <a:srgbClr val="FF0000"/>
                                  </a:solidFill>
                                  <a:latin typeface="Cambria Math" panose="02040503050406030204" pitchFamily="18" charset="0"/>
                                  <a:ea typeface="Cambria Math" panose="02040503050406030204" pitchFamily="18" charset="0"/>
                                </a:rPr>
                              </m:ctrlPr>
                            </m:sSubSupPr>
                            <m:e>
                              <m:r>
                                <a:rPr lang="en-US" altLang="ko-KR" sz="1800" b="0" i="1" smtClean="0">
                                  <a:solidFill>
                                    <a:srgbClr val="FF0000"/>
                                  </a:solidFill>
                                  <a:latin typeface="Cambria Math" panose="02040503050406030204" pitchFamily="18" charset="0"/>
                                  <a:ea typeface="Cambria Math" panose="02040503050406030204" pitchFamily="18" charset="0"/>
                                </a:rPr>
                                <m:t>𝐻</m:t>
                              </m:r>
                            </m:e>
                            <m:sub>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b="0" i="1" smtClean="0">
                                  <a:solidFill>
                                    <a:srgbClr val="FF0000"/>
                                  </a:solidFill>
                                  <a:latin typeface="Cambria Math" panose="02040503050406030204" pitchFamily="18" charset="0"/>
                                  <a:ea typeface="Cambria Math" panose="02040503050406030204" pitchFamily="18" charset="0"/>
                                </a:rPr>
                                <m:t>2</m:t>
                              </m:r>
                            </m:sup>
                          </m:sSubSup>
                        </m:e>
                      </m:d>
                      <m:r>
                        <a:rPr lang="en-US" altLang="ko-KR" sz="1800" b="0" i="1" smtClean="0">
                          <a:solidFill>
                            <a:srgbClr val="000000"/>
                          </a:solidFill>
                          <a:latin typeface="Cambria Math" panose="02040503050406030204" pitchFamily="18" charset="0"/>
                          <a:ea typeface="Cambria Math" panose="02040503050406030204" pitchFamily="18" charset="0"/>
                        </a:rPr>
                        <m:t>+</m:t>
                      </m:r>
                      <m:sSub>
                        <m:sSubPr>
                          <m:ctrlPr>
                            <a:rPr lang="en-US" altLang="ko-KR" sz="1800" i="1" smtClean="0">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i="1">
                          <a:solidFill>
                            <a:srgbClr val="FF0000"/>
                          </a:solidFill>
                          <a:latin typeface="Cambria Math" panose="02040503050406030204" pitchFamily="18" charset="0"/>
                          <a:ea typeface="Cambria Math" panose="02040503050406030204" pitchFamily="18" charset="0"/>
                        </a:rPr>
                        <m:t>⨀</m:t>
                      </m:r>
                      <m:sSub>
                        <m:sSubPr>
                          <m:ctrlPr>
                            <a:rPr lang="en-US" altLang="ko-KR" sz="1800" i="1">
                              <a:solidFill>
                                <a:srgbClr val="FF0000"/>
                              </a:solidFill>
                              <a:latin typeface="Cambria Math" panose="02040503050406030204" pitchFamily="18" charset="0"/>
                            </a:rPr>
                          </m:ctrlPr>
                        </m:sSubPr>
                        <m:e>
                          <m:r>
                            <a:rPr lang="en-US" altLang="ko-KR" sz="1800" i="1">
                              <a:solidFill>
                                <a:srgbClr val="FF0000"/>
                              </a:solidFill>
                              <a:latin typeface="Cambria Math" panose="02040503050406030204" pitchFamily="18" charset="0"/>
                            </a:rPr>
                            <m:t>𝑊</m:t>
                          </m:r>
                        </m:e>
                        <m:sub>
                          <m:r>
                            <a:rPr lang="en-US" altLang="ko-KR" sz="1800" i="1">
                              <a:solidFill>
                                <a:srgbClr val="FF0000"/>
                              </a:solidFill>
                              <a:latin typeface="Cambria Math" panose="02040503050406030204" pitchFamily="18" charset="0"/>
                            </a:rPr>
                            <m:t>1</m:t>
                          </m:r>
                          <m:r>
                            <a:rPr lang="en-US" altLang="ko-KR" sz="1800" i="1">
                              <a:solidFill>
                                <a:srgbClr val="FF0000"/>
                              </a:solidFill>
                              <a:latin typeface="Cambria Math" panose="02040503050406030204" pitchFamily="18" charset="0"/>
                            </a:rPr>
                            <m:t>h</m:t>
                          </m:r>
                        </m:sub>
                      </m:sSub>
                      <m:r>
                        <a:rPr lang="en-US" altLang="ko-KR" sz="1800" i="1">
                          <a:solidFill>
                            <a:srgbClr val="FF0000"/>
                          </a:solidFill>
                          <a:latin typeface="Cambria Math" panose="02040503050406030204" pitchFamily="18" charset="0"/>
                          <a:ea typeface="Cambria Math" panose="02040503050406030204" pitchFamily="18" charset="0"/>
                        </a:rPr>
                        <m:t>⨀</m:t>
                      </m:r>
                      <m:d>
                        <m:dPr>
                          <m:ctrlPr>
                            <a:rPr lang="en-US" altLang="ko-KR" sz="1800" i="1">
                              <a:solidFill>
                                <a:srgbClr val="FF0000"/>
                              </a:solidFill>
                              <a:latin typeface="Cambria Math" panose="02040503050406030204" pitchFamily="18" charset="0"/>
                              <a:ea typeface="Cambria Math" panose="02040503050406030204" pitchFamily="18" charset="0"/>
                            </a:rPr>
                          </m:ctrlPr>
                        </m:dPr>
                        <m:e>
                          <m:r>
                            <a:rPr lang="en-US" altLang="ko-KR" sz="1800" i="1">
                              <a:solidFill>
                                <a:srgbClr val="FF0000"/>
                              </a:solidFill>
                              <a:latin typeface="Cambria Math" panose="02040503050406030204" pitchFamily="18" charset="0"/>
                              <a:ea typeface="Cambria Math" panose="02040503050406030204" pitchFamily="18" charset="0"/>
                            </a:rPr>
                            <m:t>1−</m:t>
                          </m:r>
                          <m:sSubSup>
                            <m:sSubSupPr>
                              <m:ctrlPr>
                                <a:rPr lang="en-US" altLang="ko-KR" sz="1800" i="1">
                                  <a:solidFill>
                                    <a:srgbClr val="FF0000"/>
                                  </a:solidFill>
                                  <a:latin typeface="Cambria Math" panose="02040503050406030204" pitchFamily="18" charset="0"/>
                                  <a:ea typeface="Cambria Math" panose="02040503050406030204" pitchFamily="18" charset="0"/>
                                </a:rPr>
                              </m:ctrlPr>
                            </m:sSubSupPr>
                            <m:e>
                              <m:r>
                                <a:rPr lang="en-US" altLang="ko-KR" sz="1800" i="1">
                                  <a:solidFill>
                                    <a:srgbClr val="FF0000"/>
                                  </a:solidFill>
                                  <a:latin typeface="Cambria Math" panose="02040503050406030204" pitchFamily="18" charset="0"/>
                                  <a:ea typeface="Cambria Math" panose="02040503050406030204" pitchFamily="18" charset="0"/>
                                </a:rPr>
                                <m:t>𝐻</m:t>
                              </m:r>
                            </m:e>
                            <m:sub>
                              <m:r>
                                <a:rPr lang="en-US" altLang="ko-KR" sz="1800" i="1">
                                  <a:solidFill>
                                    <a:srgbClr val="FF0000"/>
                                  </a:solidFill>
                                  <a:latin typeface="Cambria Math" panose="02040503050406030204" pitchFamily="18" charset="0"/>
                                  <a:ea typeface="Cambria Math" panose="02040503050406030204" pitchFamily="18" charset="0"/>
                                </a:rPr>
                                <m:t>𝑝</m:t>
                              </m:r>
                              <m:r>
                                <a:rPr lang="en-US" altLang="ko-KR" sz="1800" b="0" i="1" smtClean="0">
                                  <a:solidFill>
                                    <a:srgbClr val="FF0000"/>
                                  </a:solidFill>
                                  <a:latin typeface="Cambria Math" panose="02040503050406030204" pitchFamily="18" charset="0"/>
                                  <a:ea typeface="Cambria Math" panose="02040503050406030204" pitchFamily="18" charset="0"/>
                                </a:rPr>
                                <m:t>𝑝</m:t>
                              </m:r>
                            </m:sub>
                            <m:sup>
                              <m:r>
                                <a:rPr lang="en-US" altLang="ko-KR" sz="1800" i="1">
                                  <a:solidFill>
                                    <a:srgbClr val="FF0000"/>
                                  </a:solidFill>
                                  <a:latin typeface="Cambria Math" panose="02040503050406030204" pitchFamily="18" charset="0"/>
                                  <a:ea typeface="Cambria Math" panose="02040503050406030204" pitchFamily="18" charset="0"/>
                                </a:rPr>
                                <m:t>2</m:t>
                              </m:r>
                            </m:sup>
                          </m:sSubSup>
                        </m:e>
                      </m:d>
                      <m:r>
                        <a:rPr lang="en-US" altLang="ko-KR" sz="1800" b="0" i="0" smtClean="0">
                          <a:solidFill>
                            <a:srgbClr val="000000"/>
                          </a:solidFill>
                          <a:latin typeface="Cambria Math" panose="02040503050406030204" pitchFamily="18" charset="0"/>
                          <a:ea typeface="Cambria Math" panose="02040503050406030204" pitchFamily="18" charset="0"/>
                        </a:rPr>
                        <m:t>+</m:t>
                      </m:r>
                      <m:r>
                        <a:rPr lang="en-US" altLang="ko-KR" sz="18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sz="1800"/>
              </a:p>
            </p:txBody>
          </p:sp>
        </mc:Choice>
        <mc:Fallback xmlns="">
          <p:sp>
            <p:nvSpPr>
              <p:cNvPr id="55" name="TextBox 54">
                <a:extLst>
                  <a:ext uri="{FF2B5EF4-FFF2-40B4-BE49-F238E27FC236}">
                    <a16:creationId xmlns:a16="http://schemas.microsoft.com/office/drawing/2014/main" id="{0FF9298E-647B-4C74-AF30-445264DE9D4B}"/>
                  </a:ext>
                </a:extLst>
              </p:cNvPr>
              <p:cNvSpPr txBox="1">
                <a:spLocks noRot="1" noChangeAspect="1" noMove="1" noResize="1" noEditPoints="1" noAdjustHandles="1" noChangeArrowheads="1" noChangeShapeType="1" noTextEdit="1"/>
              </p:cNvSpPr>
              <p:nvPr/>
            </p:nvSpPr>
            <p:spPr>
              <a:xfrm>
                <a:off x="1004157" y="4608126"/>
                <a:ext cx="6967391" cy="410497"/>
              </a:xfrm>
              <a:prstGeom prst="rect">
                <a:avLst/>
              </a:prstGeom>
              <a:blipFill>
                <a:blip r:embed="rId6"/>
                <a:stretch>
                  <a:fillRect b="-2985"/>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8BB01D9E-AD0E-4DF4-9E55-37291969A045}"/>
              </a:ext>
            </a:extLst>
          </p:cNvPr>
          <p:cNvSpPr txBox="1"/>
          <p:nvPr/>
        </p:nvSpPr>
        <p:spPr>
          <a:xfrm>
            <a:off x="1940766" y="5092229"/>
            <a:ext cx="290335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(32,10) =&gt; (10,)</a:t>
            </a:r>
            <a:endParaRPr lang="ko-KR" altLang="en-US" sz="2400">
              <a:solidFill>
                <a:schemeClr val="tx1"/>
              </a:solidFill>
              <a:latin typeface="Consolas" panose="020B0609020204030204" pitchFamily="49" charset="0"/>
            </a:endParaRPr>
          </a:p>
        </p:txBody>
      </p:sp>
      <p:grpSp>
        <p:nvGrpSpPr>
          <p:cNvPr id="57" name="그룹 56">
            <a:extLst>
              <a:ext uri="{FF2B5EF4-FFF2-40B4-BE49-F238E27FC236}">
                <a16:creationId xmlns:a16="http://schemas.microsoft.com/office/drawing/2014/main" id="{5DC1F5E3-DED5-4B97-BD41-971025137960}"/>
              </a:ext>
            </a:extLst>
          </p:cNvPr>
          <p:cNvGrpSpPr/>
          <p:nvPr/>
        </p:nvGrpSpPr>
        <p:grpSpPr>
          <a:xfrm>
            <a:off x="8619482" y="2745742"/>
            <a:ext cx="970498" cy="96824"/>
            <a:chOff x="2591735" y="3931941"/>
            <a:chExt cx="1419956" cy="141665"/>
          </a:xfrm>
        </p:grpSpPr>
        <p:sp>
          <p:nvSpPr>
            <p:cNvPr id="58" name="직사각형 57">
              <a:extLst>
                <a:ext uri="{FF2B5EF4-FFF2-40B4-BE49-F238E27FC236}">
                  <a16:creationId xmlns:a16="http://schemas.microsoft.com/office/drawing/2014/main" id="{8F0B189F-C90F-4F11-AF41-92385A5BDAC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a:solidFill>
                    <a:schemeClr val="tx1"/>
                  </a:solidFill>
                  <a:latin typeface="Consolas" panose="020B0609020204030204" pitchFamily="49" charset="0"/>
                </a:rPr>
                <a:t>0</a:t>
              </a:r>
              <a:endParaRPr lang="ko-KR" altLang="en-US" sz="9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B0F7BD0-9A2E-4DC4-803B-D3E9000698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0120F46-3422-4366-A208-AD9E5BB73B6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1C20BF-933C-4F36-8503-6FF6184353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45E7AE8-8F86-4FDE-BBCE-740AF01CEE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B50D3F0-A7E0-4F43-9709-420B0C25D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B476A66-4F3B-48AF-994B-113D02813AB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20879E4-054E-4E86-BD42-87219B308B3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08E7BA7-8012-4DFF-8E7B-7E648381451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EE86574-9ABD-4685-A923-DD79F651AE3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68" name="그룹 67">
            <a:extLst>
              <a:ext uri="{FF2B5EF4-FFF2-40B4-BE49-F238E27FC236}">
                <a16:creationId xmlns:a16="http://schemas.microsoft.com/office/drawing/2014/main" id="{5D9D0F46-7817-4259-8FC2-072283E5AB28}"/>
              </a:ext>
            </a:extLst>
          </p:cNvPr>
          <p:cNvGrpSpPr/>
          <p:nvPr/>
        </p:nvGrpSpPr>
        <p:grpSpPr>
          <a:xfrm>
            <a:off x="8619482" y="2842566"/>
            <a:ext cx="970498" cy="96824"/>
            <a:chOff x="2591735" y="3931941"/>
            <a:chExt cx="1419956" cy="141665"/>
          </a:xfrm>
        </p:grpSpPr>
        <p:sp>
          <p:nvSpPr>
            <p:cNvPr id="69" name="직사각형 68">
              <a:extLst>
                <a:ext uri="{FF2B5EF4-FFF2-40B4-BE49-F238E27FC236}">
                  <a16:creationId xmlns:a16="http://schemas.microsoft.com/office/drawing/2014/main" id="{01717F89-CCAF-44BA-AB6F-F5679CD5F24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6308E1F6-4069-45C2-83AE-BD6BD07CC638}"/>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7D9DB16-C043-4600-A1DB-87C067620DD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353EDC8-288F-4C23-8D97-39978160926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352EAE0-F3F7-4A75-9633-14360BA0AFC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5411E594-DEAB-4950-AA61-915D063A54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20340F7-FF4B-4D2B-AC92-E80143CAF7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BF7E13DA-0258-4F3A-8DD4-EAC0C195C414}"/>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FF8DBA0-B3C5-46C5-8985-5C4CC984EFB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55C004C-F44F-4A44-B9D1-EF7CAE4485D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5252CFD2-8239-46B3-9136-AE115B172CAA}"/>
              </a:ext>
            </a:extLst>
          </p:cNvPr>
          <p:cNvGrpSpPr/>
          <p:nvPr/>
        </p:nvGrpSpPr>
        <p:grpSpPr>
          <a:xfrm>
            <a:off x="8619482" y="2939390"/>
            <a:ext cx="970498" cy="96824"/>
            <a:chOff x="2591735" y="3931941"/>
            <a:chExt cx="1419956" cy="141665"/>
          </a:xfrm>
        </p:grpSpPr>
        <p:sp>
          <p:nvSpPr>
            <p:cNvPr id="80" name="직사각형 79">
              <a:extLst>
                <a:ext uri="{FF2B5EF4-FFF2-40B4-BE49-F238E27FC236}">
                  <a16:creationId xmlns:a16="http://schemas.microsoft.com/office/drawing/2014/main" id="{61C6CE94-8DC0-46B7-93EF-49B6F6FE16B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D81962F-E004-42EF-BA6C-410E22348F9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6DEF37D-AFEA-4760-AEBE-8C9AFE291A8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0DCD1E2-F992-42B5-83B5-9589A0BC5AE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C5593C9-C577-4104-94D6-F2AFB1065929}"/>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47E8E138-7624-4F88-8BF9-7C646DCA991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834AFF6-6483-43C4-99B2-67135091798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D4C616D-A6BD-4062-BE55-E5F65C6FD8A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EAD50C8-1B1A-42FC-9728-DB5F58324B9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148F517-B2E5-434D-836D-1E3C068606B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90" name="그룹 89">
            <a:extLst>
              <a:ext uri="{FF2B5EF4-FFF2-40B4-BE49-F238E27FC236}">
                <a16:creationId xmlns:a16="http://schemas.microsoft.com/office/drawing/2014/main" id="{6F5AA0BE-C649-4EAA-B500-04527066428C}"/>
              </a:ext>
            </a:extLst>
          </p:cNvPr>
          <p:cNvGrpSpPr/>
          <p:nvPr/>
        </p:nvGrpSpPr>
        <p:grpSpPr>
          <a:xfrm>
            <a:off x="8619482" y="3036214"/>
            <a:ext cx="970498" cy="96824"/>
            <a:chOff x="2591735" y="3931941"/>
            <a:chExt cx="1419956" cy="141665"/>
          </a:xfrm>
        </p:grpSpPr>
        <p:sp>
          <p:nvSpPr>
            <p:cNvPr id="91" name="직사각형 90">
              <a:extLst>
                <a:ext uri="{FF2B5EF4-FFF2-40B4-BE49-F238E27FC236}">
                  <a16:creationId xmlns:a16="http://schemas.microsoft.com/office/drawing/2014/main" id="{DA3DEA55-D848-4A06-A5D3-C451AA0798A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467FF99-02A0-4683-8385-F68F6912F18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846A9E4-5715-471E-9E2D-2EA7B2F36C58}"/>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025EAD7A-B3A4-43F7-A483-E2E724E9A65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600BBDC2-89CD-4D38-911D-06B8A89A728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F9D5BE3-F828-4321-B874-5B79BB2880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3BF0D7C-0D29-40D7-9F37-3E8D8E614EF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0242AD2-E59C-4BA0-B4A6-0494225F36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F1AF745-D1C2-493F-B58A-8B157FE116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C9ED20F-F506-4AA2-8322-D8F1EAFADD1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01" name="그룹 100">
            <a:extLst>
              <a:ext uri="{FF2B5EF4-FFF2-40B4-BE49-F238E27FC236}">
                <a16:creationId xmlns:a16="http://schemas.microsoft.com/office/drawing/2014/main" id="{7643DDCA-1398-4795-AEA1-18CC8E739EB4}"/>
              </a:ext>
            </a:extLst>
          </p:cNvPr>
          <p:cNvGrpSpPr/>
          <p:nvPr/>
        </p:nvGrpSpPr>
        <p:grpSpPr>
          <a:xfrm>
            <a:off x="8619482" y="3133038"/>
            <a:ext cx="970498" cy="96824"/>
            <a:chOff x="2591735" y="3931941"/>
            <a:chExt cx="1419956" cy="141665"/>
          </a:xfrm>
        </p:grpSpPr>
        <p:sp>
          <p:nvSpPr>
            <p:cNvPr id="102" name="직사각형 101">
              <a:extLst>
                <a:ext uri="{FF2B5EF4-FFF2-40B4-BE49-F238E27FC236}">
                  <a16:creationId xmlns:a16="http://schemas.microsoft.com/office/drawing/2014/main" id="{DC8C6450-B4DB-43B6-A0B1-E4D34E640DD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FD9EB7E-AF7C-43FD-9D5C-A808F3E62A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571E115-FF5C-428E-8355-511BD9B1FE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BC51911-8781-40B1-93FD-2ECA70D9D90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752E06F-B2A3-47AF-A634-E01F1296F56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911B0FF-0FDA-4D0B-ABDB-433CD3E3A70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119A239-E180-456F-BE79-BC6923855520}"/>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0BFDEED-8B41-4C5A-93B6-D2555963F59B}"/>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9426EB21-4078-4C18-9621-E83C4AF148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5819FECC-F29C-4966-B581-BB9BC50B40F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12" name="그룹 111">
            <a:extLst>
              <a:ext uri="{FF2B5EF4-FFF2-40B4-BE49-F238E27FC236}">
                <a16:creationId xmlns:a16="http://schemas.microsoft.com/office/drawing/2014/main" id="{812EF369-0EAC-493C-B909-7FECF23FCC20}"/>
              </a:ext>
            </a:extLst>
          </p:cNvPr>
          <p:cNvGrpSpPr/>
          <p:nvPr/>
        </p:nvGrpSpPr>
        <p:grpSpPr>
          <a:xfrm>
            <a:off x="8619482" y="3229861"/>
            <a:ext cx="970498" cy="96824"/>
            <a:chOff x="2591735" y="3931941"/>
            <a:chExt cx="1419956" cy="141665"/>
          </a:xfrm>
        </p:grpSpPr>
        <p:sp>
          <p:nvSpPr>
            <p:cNvPr id="113" name="직사각형 112">
              <a:extLst>
                <a:ext uri="{FF2B5EF4-FFF2-40B4-BE49-F238E27FC236}">
                  <a16:creationId xmlns:a16="http://schemas.microsoft.com/office/drawing/2014/main" id="{26873C2E-8A86-48B4-9B87-1727B3C84D4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E41D55C1-F25A-4E85-B75F-B16DDF2A45A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46040ABE-635A-46FA-82F8-7470F935CEB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ACE07EEA-401C-4104-919B-40ACC060A77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2947B887-31F0-42C5-BDA2-41250F64108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E5E8721-4852-4B00-8841-8894DA79273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65720231-1035-48BC-8BA5-4C50269B8C4D}"/>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E012F3B-4491-4749-BB4F-2ED3DBEA5A9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E4BE62E-91F3-46B5-9EB1-ADF92903E1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1DE978E-67BA-4623-BB2E-061A1D1941F4}"/>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23" name="그룹 122">
            <a:extLst>
              <a:ext uri="{FF2B5EF4-FFF2-40B4-BE49-F238E27FC236}">
                <a16:creationId xmlns:a16="http://schemas.microsoft.com/office/drawing/2014/main" id="{1824DEC4-7D5E-4D54-BA7D-9B562FA2C54A}"/>
              </a:ext>
            </a:extLst>
          </p:cNvPr>
          <p:cNvGrpSpPr/>
          <p:nvPr/>
        </p:nvGrpSpPr>
        <p:grpSpPr>
          <a:xfrm>
            <a:off x="8619482" y="3326685"/>
            <a:ext cx="970498" cy="96824"/>
            <a:chOff x="2591735" y="3931941"/>
            <a:chExt cx="1419956" cy="141665"/>
          </a:xfrm>
        </p:grpSpPr>
        <p:sp>
          <p:nvSpPr>
            <p:cNvPr id="124" name="직사각형 123">
              <a:extLst>
                <a:ext uri="{FF2B5EF4-FFF2-40B4-BE49-F238E27FC236}">
                  <a16:creationId xmlns:a16="http://schemas.microsoft.com/office/drawing/2014/main" id="{574CF751-8509-4768-9C8D-BFF27323E05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7D3632E0-0DC6-4760-8189-F9018FD6A7E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584EB75-9273-46AA-82C5-6051E3EF13A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656A026-D027-4D74-9857-1BEE1FE4574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52BFED7-0F5C-44A5-A80F-A039C29ACF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81C7391-1D10-483A-87F5-3017F90DD82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2E9529F-E904-4AF0-AD98-8B281B082C0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608B85DF-F467-4A0F-93C0-D2C559F2A67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387105-5235-49A9-BF0A-B47B16AB844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76E6511B-AFD6-42B4-B4C8-5FB320E1AE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61CD2ADE-0363-423E-8A16-CB02659060E8}"/>
              </a:ext>
            </a:extLst>
          </p:cNvPr>
          <p:cNvGrpSpPr/>
          <p:nvPr/>
        </p:nvGrpSpPr>
        <p:grpSpPr>
          <a:xfrm>
            <a:off x="8619482" y="3423509"/>
            <a:ext cx="970498" cy="96824"/>
            <a:chOff x="2591735" y="3931941"/>
            <a:chExt cx="1419956" cy="141665"/>
          </a:xfrm>
        </p:grpSpPr>
        <p:sp>
          <p:nvSpPr>
            <p:cNvPr id="135" name="직사각형 134">
              <a:extLst>
                <a:ext uri="{FF2B5EF4-FFF2-40B4-BE49-F238E27FC236}">
                  <a16:creationId xmlns:a16="http://schemas.microsoft.com/office/drawing/2014/main" id="{65CDBF84-B106-44C4-928E-16AA9AE94B2D}"/>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0221092-6C10-4ACA-ADF3-B9EA43F6CF1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DE7A049E-D771-4B61-935F-84C1A6A1FDC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A42E804B-C04A-4E1A-B846-AC1DDA4025CB}"/>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2EDEB77-62EC-41FF-9A5E-3441B2325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A013D15-4941-4906-8E7C-DB55B881BA3F}"/>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74872D3B-4B62-4C36-9A01-AD5AEDD5440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9269A7D9-8EBB-4297-8CDC-021BE2FA231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7B65DD-9786-4047-86F3-8282B37D58F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7127B73-9F51-45BA-AD36-46EDC5E12C2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45" name="그룹 144">
            <a:extLst>
              <a:ext uri="{FF2B5EF4-FFF2-40B4-BE49-F238E27FC236}">
                <a16:creationId xmlns:a16="http://schemas.microsoft.com/office/drawing/2014/main" id="{99197D6B-C475-47B9-B5F2-855D1E08A792}"/>
              </a:ext>
            </a:extLst>
          </p:cNvPr>
          <p:cNvGrpSpPr/>
          <p:nvPr/>
        </p:nvGrpSpPr>
        <p:grpSpPr>
          <a:xfrm>
            <a:off x="8619482" y="3520332"/>
            <a:ext cx="970498" cy="96824"/>
            <a:chOff x="2591735" y="3931941"/>
            <a:chExt cx="1419956" cy="141665"/>
          </a:xfrm>
        </p:grpSpPr>
        <p:sp>
          <p:nvSpPr>
            <p:cNvPr id="146" name="직사각형 145">
              <a:extLst>
                <a:ext uri="{FF2B5EF4-FFF2-40B4-BE49-F238E27FC236}">
                  <a16:creationId xmlns:a16="http://schemas.microsoft.com/office/drawing/2014/main" id="{2F2E171A-D53C-4FD6-AAB3-B313F67D90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CFB51F9-1A18-4E3E-B639-87FFE657D3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1AD8B78B-F149-41C9-839F-B9F3CD288A0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F5A7B79C-CBA2-4B68-8197-B022E13AFDC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A50F5E80-37AD-4B1C-B97A-4997A9D516E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5A71F95-AA37-4986-BE2A-EAA14DA58D17}"/>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3EFE3529-6643-4DEE-9D93-81358EC9C537}"/>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62035F5-5A08-49A4-9B7E-42C7C945990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DBFB7E9-FE19-4DFD-B6DC-7556CCA9773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B38A709D-6C47-4BD7-A336-3B313C68CEB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56" name="그룹 155">
            <a:extLst>
              <a:ext uri="{FF2B5EF4-FFF2-40B4-BE49-F238E27FC236}">
                <a16:creationId xmlns:a16="http://schemas.microsoft.com/office/drawing/2014/main" id="{AA426026-68DF-4E67-A801-8C511372F946}"/>
              </a:ext>
            </a:extLst>
          </p:cNvPr>
          <p:cNvGrpSpPr/>
          <p:nvPr/>
        </p:nvGrpSpPr>
        <p:grpSpPr>
          <a:xfrm>
            <a:off x="8619482" y="3617156"/>
            <a:ext cx="970498" cy="96824"/>
            <a:chOff x="2591735" y="3931941"/>
            <a:chExt cx="1419956" cy="141665"/>
          </a:xfrm>
        </p:grpSpPr>
        <p:sp>
          <p:nvSpPr>
            <p:cNvPr id="157" name="직사각형 156">
              <a:extLst>
                <a:ext uri="{FF2B5EF4-FFF2-40B4-BE49-F238E27FC236}">
                  <a16:creationId xmlns:a16="http://schemas.microsoft.com/office/drawing/2014/main" id="{5CFD499A-EB22-469C-9536-EB571E28254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B5A1A1C-9E72-45FD-9E0B-7958C14C53B5}"/>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ADBCE9D-F93B-47A6-A8C5-F800E6500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1521BE5F-6B03-4143-A711-7E3824D4CF1E}"/>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23175834-D5F0-4B67-8A5E-89F1FAA8B778}"/>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F5E5DBFA-7664-40D7-8951-4B338631CF5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6CA26F4E-EAAE-4BCE-8474-90F7137F916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53FD0EF-E058-4F18-8D42-C5FD689C983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53917F-D0C6-4FAC-8D14-C959C711BEC4}"/>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DF5FFDA-8C77-40C7-8E7A-C27663EF250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626F3282-75FF-4EEF-9DBF-CB6459C6A71C}"/>
              </a:ext>
            </a:extLst>
          </p:cNvPr>
          <p:cNvGrpSpPr/>
          <p:nvPr/>
        </p:nvGrpSpPr>
        <p:grpSpPr>
          <a:xfrm>
            <a:off x="8619482" y="3713980"/>
            <a:ext cx="970498" cy="96824"/>
            <a:chOff x="2591735" y="3931941"/>
            <a:chExt cx="1419956" cy="141665"/>
          </a:xfrm>
        </p:grpSpPr>
        <p:sp>
          <p:nvSpPr>
            <p:cNvPr id="168" name="직사각형 167">
              <a:extLst>
                <a:ext uri="{FF2B5EF4-FFF2-40B4-BE49-F238E27FC236}">
                  <a16:creationId xmlns:a16="http://schemas.microsoft.com/office/drawing/2014/main" id="{667EBEF9-927B-453F-B9B4-4F6295AEBCD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4229BF7-1A89-4092-9725-F33C6D9B4AA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3DC651B-292D-4633-96F8-2D0C4AD51BB7}"/>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D86ED9A-C4ED-4021-83A7-E84A8B788DE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D2266DC2-30CC-44A0-B690-912206B4DFC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5DFD495-0D41-4C0D-8A93-FE0DEAF2584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F535CCA-0E51-449E-B4E8-7E90CECDF24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EDFA0328-40E4-4AF9-8C80-DE9CE807B2B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5DB7F3D-7AC2-4F72-8CF2-57B5E0676CC3}"/>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7A833F0-A2A7-4C9D-AE63-E647DD7DE330}"/>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78" name="그룹 177">
            <a:extLst>
              <a:ext uri="{FF2B5EF4-FFF2-40B4-BE49-F238E27FC236}">
                <a16:creationId xmlns:a16="http://schemas.microsoft.com/office/drawing/2014/main" id="{38508861-879A-4CDE-8225-AFE8C4F9FCA4}"/>
              </a:ext>
            </a:extLst>
          </p:cNvPr>
          <p:cNvGrpSpPr/>
          <p:nvPr/>
        </p:nvGrpSpPr>
        <p:grpSpPr>
          <a:xfrm>
            <a:off x="8619482" y="3810804"/>
            <a:ext cx="970498" cy="96824"/>
            <a:chOff x="2591735" y="3931941"/>
            <a:chExt cx="1419956" cy="141665"/>
          </a:xfrm>
        </p:grpSpPr>
        <p:sp>
          <p:nvSpPr>
            <p:cNvPr id="179" name="직사각형 178">
              <a:extLst>
                <a:ext uri="{FF2B5EF4-FFF2-40B4-BE49-F238E27FC236}">
                  <a16:creationId xmlns:a16="http://schemas.microsoft.com/office/drawing/2014/main" id="{C79EBDC7-5871-4093-B9AA-4FE98ED2EAD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AE53293-DEC6-4554-BD7E-525876EA41B0}"/>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EB2B6C7C-410A-4310-A606-94101A26E81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B3CD2D34-437C-4F18-97B5-8F1127754C5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7F25F4BA-D0B5-48BF-BB6A-D49B8FC63E2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0CD76E54-1578-4413-8AC0-97DC3794890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5AFE9DAD-3840-457D-A423-9A416E382BC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5021453F-C117-4E2A-BC0B-20C4DDB179E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DF9A249-4304-4F00-9CC8-4611A0F5C52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8D6F1EB1-D7F5-4E6F-BE3E-169F6D082B9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189" name="그룹 188">
            <a:extLst>
              <a:ext uri="{FF2B5EF4-FFF2-40B4-BE49-F238E27FC236}">
                <a16:creationId xmlns:a16="http://schemas.microsoft.com/office/drawing/2014/main" id="{0FCCB08F-ACE9-45B3-A85E-2BB9E62291ED}"/>
              </a:ext>
            </a:extLst>
          </p:cNvPr>
          <p:cNvGrpSpPr/>
          <p:nvPr/>
        </p:nvGrpSpPr>
        <p:grpSpPr>
          <a:xfrm>
            <a:off x="8619482" y="3907628"/>
            <a:ext cx="970498" cy="96824"/>
            <a:chOff x="2591735" y="3931941"/>
            <a:chExt cx="1419956" cy="141665"/>
          </a:xfrm>
        </p:grpSpPr>
        <p:sp>
          <p:nvSpPr>
            <p:cNvPr id="190" name="직사각형 189">
              <a:extLst>
                <a:ext uri="{FF2B5EF4-FFF2-40B4-BE49-F238E27FC236}">
                  <a16:creationId xmlns:a16="http://schemas.microsoft.com/office/drawing/2014/main" id="{17B2B195-5354-457C-B25B-32DFE68C469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219F1152-99D8-4082-8609-52F3C973DC6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710BEFB-EB51-4FDA-88DE-FC106177C9A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B712D795-1080-4E37-9A3D-4C43A798C28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A113209F-0709-44E8-B62B-17E7C4AECC4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DA4AD2DF-5651-4BC1-8465-37530712A66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C9F1706-7C3F-4E34-8A0C-6218ADC936D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1AA6E2EB-7515-4246-B923-BEB0DA3EC8BA}"/>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AD68C88C-4F9A-4F95-AFA2-F22E92B7B84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A3DA12E-BC44-4F63-8B79-7546C499A2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00" name="그룹 199">
            <a:extLst>
              <a:ext uri="{FF2B5EF4-FFF2-40B4-BE49-F238E27FC236}">
                <a16:creationId xmlns:a16="http://schemas.microsoft.com/office/drawing/2014/main" id="{CD61B265-D84F-415E-95D2-D7B522559101}"/>
              </a:ext>
            </a:extLst>
          </p:cNvPr>
          <p:cNvGrpSpPr/>
          <p:nvPr/>
        </p:nvGrpSpPr>
        <p:grpSpPr>
          <a:xfrm>
            <a:off x="8619482" y="4004451"/>
            <a:ext cx="970498" cy="96824"/>
            <a:chOff x="2591735" y="3931941"/>
            <a:chExt cx="1419956" cy="141665"/>
          </a:xfrm>
        </p:grpSpPr>
        <p:sp>
          <p:nvSpPr>
            <p:cNvPr id="201" name="직사각형 200">
              <a:extLst>
                <a:ext uri="{FF2B5EF4-FFF2-40B4-BE49-F238E27FC236}">
                  <a16:creationId xmlns:a16="http://schemas.microsoft.com/office/drawing/2014/main" id="{9E467A49-556B-4D29-9A78-8C2E87C29229}"/>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2C60D2FE-336E-4C02-8272-FAB30F474C59}"/>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612A59E-ED33-4B34-982A-11E3666044A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07FD44F2-429D-4A30-9225-B96EE0F96DED}"/>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3099E758-DFD0-46A0-9C33-EE1DEE369293}"/>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F22700FC-F0C0-4A8E-85EF-70DD2887E1BB}"/>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A83EEEE3-71AC-4BA9-8E6D-6C666999E5F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C6E93E07-C1E0-4847-846E-507FE37A4C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AEA1463-DAE3-4FC8-A45B-F262F97DA99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D04ED31D-0F1C-49CE-A05F-4917843727B6}"/>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11" name="그룹 210">
            <a:extLst>
              <a:ext uri="{FF2B5EF4-FFF2-40B4-BE49-F238E27FC236}">
                <a16:creationId xmlns:a16="http://schemas.microsoft.com/office/drawing/2014/main" id="{CD6BBA78-4FC0-4CCD-BBC5-46F0398B0476}"/>
              </a:ext>
            </a:extLst>
          </p:cNvPr>
          <p:cNvGrpSpPr/>
          <p:nvPr/>
        </p:nvGrpSpPr>
        <p:grpSpPr>
          <a:xfrm>
            <a:off x="8619482" y="4101275"/>
            <a:ext cx="970498" cy="96824"/>
            <a:chOff x="2591735" y="3931941"/>
            <a:chExt cx="1419956" cy="141665"/>
          </a:xfrm>
        </p:grpSpPr>
        <p:sp>
          <p:nvSpPr>
            <p:cNvPr id="212" name="직사각형 211">
              <a:extLst>
                <a:ext uri="{FF2B5EF4-FFF2-40B4-BE49-F238E27FC236}">
                  <a16:creationId xmlns:a16="http://schemas.microsoft.com/office/drawing/2014/main" id="{A209BDC0-8F0E-4587-AEF5-19AE09D7D2C7}"/>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6785CF1-2C7F-4B32-8A8B-32040884F07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F85893E-377E-4A9A-AF60-4BC5A78AF86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05DA6C51-645C-4A9C-8D63-98895C1FC77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F3D49259-3F93-466F-A8F4-6E68B291220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AD0BE2EE-D35D-42A0-881D-25B2807D515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DEB9F2AD-AB98-4FE1-AF43-FEE0402FAF18}"/>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3C141ACE-3C64-42B8-A55A-7DBBFE77A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E4395DA0-E12A-4DF0-922B-EF93FB97456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22AA1F0-588A-465A-BD82-B9CA70F38A3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22" name="그룹 221">
            <a:extLst>
              <a:ext uri="{FF2B5EF4-FFF2-40B4-BE49-F238E27FC236}">
                <a16:creationId xmlns:a16="http://schemas.microsoft.com/office/drawing/2014/main" id="{D8312FB5-94A5-4F2A-A002-994CDDB81805}"/>
              </a:ext>
            </a:extLst>
          </p:cNvPr>
          <p:cNvGrpSpPr/>
          <p:nvPr/>
        </p:nvGrpSpPr>
        <p:grpSpPr>
          <a:xfrm>
            <a:off x="8619482" y="4198099"/>
            <a:ext cx="970498" cy="96824"/>
            <a:chOff x="2591735" y="3931941"/>
            <a:chExt cx="1419956" cy="141665"/>
          </a:xfrm>
        </p:grpSpPr>
        <p:sp>
          <p:nvSpPr>
            <p:cNvPr id="223" name="직사각형 222">
              <a:extLst>
                <a:ext uri="{FF2B5EF4-FFF2-40B4-BE49-F238E27FC236}">
                  <a16:creationId xmlns:a16="http://schemas.microsoft.com/office/drawing/2014/main" id="{A172DB07-2F91-4EA4-BBBA-88986450476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853D0ABA-F169-4317-96D5-396F11B856F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790D2890-0AA5-4FB7-9139-A41C5ADF3B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B7563D8-D008-48EE-8F9F-1536726F3D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7FBADA6-DF74-438A-BD54-219C6BA7D3A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C7260E01-4BD5-429F-906C-F18133DC186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F5704A85-1383-4495-BF89-CBB1081B7F8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2F34D56E-B9ED-4CA5-AD48-63C989A86B0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0BFAAC4-90A1-43E8-8F51-B295C5ACF7A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421828E-2D8A-4116-8105-F30EB4BD5F29}"/>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33" name="그룹 232">
            <a:extLst>
              <a:ext uri="{FF2B5EF4-FFF2-40B4-BE49-F238E27FC236}">
                <a16:creationId xmlns:a16="http://schemas.microsoft.com/office/drawing/2014/main" id="{F52296A3-10B3-44B3-9C85-0B12DEB7793F}"/>
              </a:ext>
            </a:extLst>
          </p:cNvPr>
          <p:cNvGrpSpPr/>
          <p:nvPr/>
        </p:nvGrpSpPr>
        <p:grpSpPr>
          <a:xfrm>
            <a:off x="8619482" y="4294922"/>
            <a:ext cx="970498" cy="96824"/>
            <a:chOff x="2591735" y="3931941"/>
            <a:chExt cx="1419956" cy="141665"/>
          </a:xfrm>
        </p:grpSpPr>
        <p:sp>
          <p:nvSpPr>
            <p:cNvPr id="234" name="직사각형 233">
              <a:extLst>
                <a:ext uri="{FF2B5EF4-FFF2-40B4-BE49-F238E27FC236}">
                  <a16:creationId xmlns:a16="http://schemas.microsoft.com/office/drawing/2014/main" id="{9E4F1684-EE43-452B-B189-08B31280D8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5DF4EE9-0F94-4C50-9E25-938EA88DD05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FB08699A-AD41-4792-B005-ACC05BC291A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9ECEEDAF-F327-4A0F-ACE6-030C62A00B1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86322E0C-3FDE-4FDA-997E-E0217EF90EC0}"/>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C5C551F-773F-4AB6-B979-D2C4BFE36700}"/>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A2F9F9A9-4018-4AB3-9350-75073B31083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FF280A78-56A8-490F-A345-07E35DEE284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E21E2715-B3BE-48E0-9D10-D59456A1FE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5532FFCC-D4FE-40FD-9B56-4F1CC571AAF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19EEE8C2-B3F8-4C46-9006-FF7CFDBA3E0D}"/>
              </a:ext>
            </a:extLst>
          </p:cNvPr>
          <p:cNvGrpSpPr/>
          <p:nvPr/>
        </p:nvGrpSpPr>
        <p:grpSpPr>
          <a:xfrm>
            <a:off x="8619482" y="4391746"/>
            <a:ext cx="970498" cy="96824"/>
            <a:chOff x="2591735" y="3931941"/>
            <a:chExt cx="1419956" cy="141665"/>
          </a:xfrm>
        </p:grpSpPr>
        <p:sp>
          <p:nvSpPr>
            <p:cNvPr id="245" name="직사각형 244">
              <a:extLst>
                <a:ext uri="{FF2B5EF4-FFF2-40B4-BE49-F238E27FC236}">
                  <a16:creationId xmlns:a16="http://schemas.microsoft.com/office/drawing/2014/main" id="{A20F55A3-0677-4D4D-AC06-9188F9C17DD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853EC3A-2B6B-474D-9E36-55608144EDA1}"/>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DDEB3954-BD06-44CE-AD7A-51B82A2360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9B685A41-C783-46FD-8610-F46862834FD5}"/>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AADA8A92-78AD-4B42-86AB-8DC40DEAEBBE}"/>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9BD56E2B-639B-471A-B5D1-5D0C0D5703DC}"/>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5AED5063-35D5-4AB0-976E-FE67176923E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92C8773C-BA2C-413A-A6DB-99F50481E42C}"/>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0FC92A65-BFD8-45D9-B39B-ED3ED4DD7922}"/>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B0312A4-C074-4618-9114-61B8EA8BED45}"/>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55" name="그룹 254">
            <a:extLst>
              <a:ext uri="{FF2B5EF4-FFF2-40B4-BE49-F238E27FC236}">
                <a16:creationId xmlns:a16="http://schemas.microsoft.com/office/drawing/2014/main" id="{C3D0E08A-2206-47CD-8818-508BD937574C}"/>
              </a:ext>
            </a:extLst>
          </p:cNvPr>
          <p:cNvGrpSpPr/>
          <p:nvPr/>
        </p:nvGrpSpPr>
        <p:grpSpPr>
          <a:xfrm>
            <a:off x="8619482" y="4488570"/>
            <a:ext cx="970498" cy="96824"/>
            <a:chOff x="2591735" y="3931941"/>
            <a:chExt cx="1419956" cy="141665"/>
          </a:xfrm>
        </p:grpSpPr>
        <p:sp>
          <p:nvSpPr>
            <p:cNvPr id="256" name="직사각형 255">
              <a:extLst>
                <a:ext uri="{FF2B5EF4-FFF2-40B4-BE49-F238E27FC236}">
                  <a16:creationId xmlns:a16="http://schemas.microsoft.com/office/drawing/2014/main" id="{7D875BA4-1226-4D5B-B7BC-B37A325F73D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3F53D9BF-D2E5-4FE4-8398-4DFB979D8954}"/>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99155D5-E714-4474-BCF8-B8ABF60C2F75}"/>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7A049634-AC0F-4541-BEFA-401D39F1E6F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6128E826-5FB6-4C81-9C47-C07D0649D2BA}"/>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9CF3A793-1BD3-4DEB-BE03-78CD8C12E1D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E51ED0AF-A22C-464B-86FC-6056D404E426}"/>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F0A8809-C625-43EE-AEC8-44D4E68E242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71D83B0D-61F0-4FDA-87A1-5D98AB991DB9}"/>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B41888FD-6F77-4237-87F9-8F013FAF3452}"/>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66" name="그룹 265">
            <a:extLst>
              <a:ext uri="{FF2B5EF4-FFF2-40B4-BE49-F238E27FC236}">
                <a16:creationId xmlns:a16="http://schemas.microsoft.com/office/drawing/2014/main" id="{F911E22E-13B7-43F3-AED3-C328795F5AF4}"/>
              </a:ext>
            </a:extLst>
          </p:cNvPr>
          <p:cNvGrpSpPr/>
          <p:nvPr/>
        </p:nvGrpSpPr>
        <p:grpSpPr>
          <a:xfrm>
            <a:off x="8619482" y="4585394"/>
            <a:ext cx="970498" cy="96824"/>
            <a:chOff x="2591735" y="3931941"/>
            <a:chExt cx="1419956" cy="141665"/>
          </a:xfrm>
        </p:grpSpPr>
        <p:sp>
          <p:nvSpPr>
            <p:cNvPr id="267" name="직사각형 266">
              <a:extLst>
                <a:ext uri="{FF2B5EF4-FFF2-40B4-BE49-F238E27FC236}">
                  <a16:creationId xmlns:a16="http://schemas.microsoft.com/office/drawing/2014/main" id="{3A990ACD-D7FB-4C8A-9C63-F6108C2DF2C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74BA33E1-D7F5-43DC-A048-A511D67E167C}"/>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49CE1AD-B020-4F12-84AF-10862575189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43AD5608-AA79-4ABF-90B8-C8A6D1BF0A99}"/>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B199485-3B41-4BAB-BE06-7DE3FD34DFE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DF2ED763-315A-4E63-B7C7-FBA5A5D146E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16A98D38-2CE3-4CD1-A2D2-263CA2A5189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2E27D39A-998A-423C-91D0-7E5A3B9FCCD6}"/>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3FF2EE34-55D0-4F31-875D-4CDF943C39C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704EC59E-7198-4DB5-9167-DC46EB72CB9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77" name="그룹 276">
            <a:extLst>
              <a:ext uri="{FF2B5EF4-FFF2-40B4-BE49-F238E27FC236}">
                <a16:creationId xmlns:a16="http://schemas.microsoft.com/office/drawing/2014/main" id="{6B5D9677-E7B5-4FB3-9E5C-9C01D6757B92}"/>
              </a:ext>
            </a:extLst>
          </p:cNvPr>
          <p:cNvGrpSpPr/>
          <p:nvPr/>
        </p:nvGrpSpPr>
        <p:grpSpPr>
          <a:xfrm>
            <a:off x="8619482" y="4682218"/>
            <a:ext cx="970498" cy="96824"/>
            <a:chOff x="2591735" y="3931941"/>
            <a:chExt cx="1419956" cy="141665"/>
          </a:xfrm>
        </p:grpSpPr>
        <p:sp>
          <p:nvSpPr>
            <p:cNvPr id="278" name="직사각형 277">
              <a:extLst>
                <a:ext uri="{FF2B5EF4-FFF2-40B4-BE49-F238E27FC236}">
                  <a16:creationId xmlns:a16="http://schemas.microsoft.com/office/drawing/2014/main" id="{4280DFD5-865E-431B-88CE-2816ED70C172}"/>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39D4E91A-29D7-4255-9584-AEC290FEA71F}"/>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02C84A27-E07D-4588-A3EF-269F821C45DF}"/>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B5ECFE66-AEFD-4564-B450-A725EA5F45D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9F8B11E2-91E9-470D-BE84-757E8C30AB96}"/>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2A84E8DD-68AC-4CCD-980D-CFCF159C44A3}"/>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78ABCF7-8F89-4C20-8B18-734AC5479E8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5F9CE878-B7EA-4BB2-9229-805C5B0D30D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9D14B04E-CCE0-41B9-981B-7680BB54C0E6}"/>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CCB88D4A-93FA-440D-9A05-BF3A89C8FA4C}"/>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88" name="그룹 287">
            <a:extLst>
              <a:ext uri="{FF2B5EF4-FFF2-40B4-BE49-F238E27FC236}">
                <a16:creationId xmlns:a16="http://schemas.microsoft.com/office/drawing/2014/main" id="{51A204D4-92F1-413A-A0AB-97B5098D34AF}"/>
              </a:ext>
            </a:extLst>
          </p:cNvPr>
          <p:cNvGrpSpPr/>
          <p:nvPr/>
        </p:nvGrpSpPr>
        <p:grpSpPr>
          <a:xfrm>
            <a:off x="8619482" y="4779041"/>
            <a:ext cx="970498" cy="96824"/>
            <a:chOff x="2591735" y="3931941"/>
            <a:chExt cx="1419956" cy="141665"/>
          </a:xfrm>
        </p:grpSpPr>
        <p:sp>
          <p:nvSpPr>
            <p:cNvPr id="289" name="직사각형 288">
              <a:extLst>
                <a:ext uri="{FF2B5EF4-FFF2-40B4-BE49-F238E27FC236}">
                  <a16:creationId xmlns:a16="http://schemas.microsoft.com/office/drawing/2014/main" id="{7F547B56-ACB3-4712-AA78-C6194D6203C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B669013-85C7-4F95-B20B-103EAF3D76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86F4A9F6-2CBF-47D6-A9C4-B373DF4E346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B900B78C-2D48-4D36-938A-5418D4BEB9B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129F1FF-C519-4CAA-98F8-0ADC23750BFC}"/>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BCBEB4CC-3EEB-4100-A0A5-3CC178B4E8AA}"/>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75991F14-850E-4604-B7FE-6AB4666382C2}"/>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5F05FBC6-A07B-4672-B82B-C9269D2C4F12}"/>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9E77685A-F5B2-4333-9BD9-3BD926A87E2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9529E695-3DD9-4B90-B137-980764EDB911}"/>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299" name="그룹 298">
            <a:extLst>
              <a:ext uri="{FF2B5EF4-FFF2-40B4-BE49-F238E27FC236}">
                <a16:creationId xmlns:a16="http://schemas.microsoft.com/office/drawing/2014/main" id="{4FD867B7-177A-4417-B5F0-9199E0949150}"/>
              </a:ext>
            </a:extLst>
          </p:cNvPr>
          <p:cNvGrpSpPr/>
          <p:nvPr/>
        </p:nvGrpSpPr>
        <p:grpSpPr>
          <a:xfrm>
            <a:off x="8619482" y="4875865"/>
            <a:ext cx="970498" cy="96824"/>
            <a:chOff x="2591735" y="3931941"/>
            <a:chExt cx="1419956" cy="141665"/>
          </a:xfrm>
        </p:grpSpPr>
        <p:sp>
          <p:nvSpPr>
            <p:cNvPr id="300" name="직사각형 299">
              <a:extLst>
                <a:ext uri="{FF2B5EF4-FFF2-40B4-BE49-F238E27FC236}">
                  <a16:creationId xmlns:a16="http://schemas.microsoft.com/office/drawing/2014/main" id="{A093A243-B493-46EA-B75F-258E2B6481FE}"/>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3D4B25F1-281F-4B9E-BCD9-95406D80387B}"/>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41F31E9E-8097-4A09-8446-11F89AF1ABBE}"/>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A16FC9F1-CEF6-4BF2-B838-44EEBC453EB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3B61BA57-8537-40E3-9985-C7273DB927C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BB2473B3-7E43-491A-934D-4D612D4CEA3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FB0DA4AA-2CCF-49D6-982E-E3DA235AF55F}"/>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6F8069AD-8E50-4DA9-B972-A9922237012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091C2FF0-465A-4A52-AA1E-48527B7597BC}"/>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5E10BB23-A862-4959-B264-5B23FF9A0898}"/>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41BE77BC-2E1D-4591-938B-B590CC9A1FF8}"/>
              </a:ext>
            </a:extLst>
          </p:cNvPr>
          <p:cNvGrpSpPr/>
          <p:nvPr/>
        </p:nvGrpSpPr>
        <p:grpSpPr>
          <a:xfrm>
            <a:off x="8619482" y="4972689"/>
            <a:ext cx="970498" cy="96824"/>
            <a:chOff x="2591735" y="3931941"/>
            <a:chExt cx="1419956" cy="141665"/>
          </a:xfrm>
        </p:grpSpPr>
        <p:sp>
          <p:nvSpPr>
            <p:cNvPr id="311" name="직사각형 310">
              <a:extLst>
                <a:ext uri="{FF2B5EF4-FFF2-40B4-BE49-F238E27FC236}">
                  <a16:creationId xmlns:a16="http://schemas.microsoft.com/office/drawing/2014/main" id="{2241BE72-A34B-420F-813C-93B2EE36AD51}"/>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35147170-CF1A-415E-9005-D1A4E411566E}"/>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B4122CC-D0EB-4931-8167-1D260A6BE9B4}"/>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61905166-1501-4714-80AF-C68DDAAECCAA}"/>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C81CF662-6391-46CC-9858-79FAD0FA4EE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7761B2F8-0952-4570-A5DD-1E41AAD51A7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1FCC1C98-685F-4804-B099-919345B423EB}"/>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5E10CD57-183D-4DE1-8821-48D9A537D1BF}"/>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3F17C806-038B-4060-B5BB-5208E7F20F4A}"/>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C7DBDA54-CBD2-4FE2-819C-21F3D7C6B4EF}"/>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21" name="그룹 320">
            <a:extLst>
              <a:ext uri="{FF2B5EF4-FFF2-40B4-BE49-F238E27FC236}">
                <a16:creationId xmlns:a16="http://schemas.microsoft.com/office/drawing/2014/main" id="{48BE9AAB-DE30-4EBF-B505-FCBCBDEFD358}"/>
              </a:ext>
            </a:extLst>
          </p:cNvPr>
          <p:cNvGrpSpPr/>
          <p:nvPr/>
        </p:nvGrpSpPr>
        <p:grpSpPr>
          <a:xfrm>
            <a:off x="8619482" y="5069512"/>
            <a:ext cx="970498" cy="96824"/>
            <a:chOff x="2591735" y="3931941"/>
            <a:chExt cx="1419956" cy="141665"/>
          </a:xfrm>
        </p:grpSpPr>
        <p:sp>
          <p:nvSpPr>
            <p:cNvPr id="322" name="직사각형 321">
              <a:extLst>
                <a:ext uri="{FF2B5EF4-FFF2-40B4-BE49-F238E27FC236}">
                  <a16:creationId xmlns:a16="http://schemas.microsoft.com/office/drawing/2014/main" id="{3B911892-438D-4BE1-8D8E-521A3721318F}"/>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B50A2DA5-A202-4253-936F-C73695FB3C76}"/>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4AC3DD89-7677-41A0-AA10-212C63950019}"/>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217308CE-7805-4C72-8554-BFB93DF9E697}"/>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A1AEBDBA-5849-4DB4-BB3C-F6E58FE8817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D5FB1ED-FDE4-4DF6-9F59-C4C6837CF126}"/>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2752825A-C397-45D6-9A22-59EFC8007EE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F1F02611-AD80-4C74-A605-756EB99BE1D5}"/>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51CD352E-E797-467F-8F68-996FC84C5347}"/>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0395AE9D-0436-49F2-9E78-C900DD0A065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32" name="그룹 331">
            <a:extLst>
              <a:ext uri="{FF2B5EF4-FFF2-40B4-BE49-F238E27FC236}">
                <a16:creationId xmlns:a16="http://schemas.microsoft.com/office/drawing/2014/main" id="{FFE53F9F-72F0-4705-9669-62EE96F08E3C}"/>
              </a:ext>
            </a:extLst>
          </p:cNvPr>
          <p:cNvGrpSpPr/>
          <p:nvPr/>
        </p:nvGrpSpPr>
        <p:grpSpPr>
          <a:xfrm>
            <a:off x="8619482" y="5166336"/>
            <a:ext cx="970498" cy="96824"/>
            <a:chOff x="2591735" y="3931941"/>
            <a:chExt cx="1419956" cy="141665"/>
          </a:xfrm>
        </p:grpSpPr>
        <p:sp>
          <p:nvSpPr>
            <p:cNvPr id="333" name="직사각형 332">
              <a:extLst>
                <a:ext uri="{FF2B5EF4-FFF2-40B4-BE49-F238E27FC236}">
                  <a16:creationId xmlns:a16="http://schemas.microsoft.com/office/drawing/2014/main" id="{53A92E25-3413-4D96-95C0-ED4445A80A88}"/>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56D75FCF-F7A5-4DB3-8C97-F91E7F50AA47}"/>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78FE280B-855E-40E1-8A5E-59A1F1AD669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B9DA307E-EB9F-47E5-A07B-817B5893CAD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B3024DA4-EAC9-4A1A-BAEF-F17FFEC1A93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EA64A998-1361-48AC-86E1-46CC9B56E0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50D8C419-2B30-4062-A294-824EC1E460AC}"/>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F26645AA-AF0B-41A3-AD19-AFC37928B57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E56E46E9-0A0D-4421-A7E3-754908BEA1C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35ED69EF-C315-4EA5-AA3F-738C7861EBE7}"/>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470BB78-1044-490B-A009-2159FBEF04E1}"/>
              </a:ext>
            </a:extLst>
          </p:cNvPr>
          <p:cNvGrpSpPr/>
          <p:nvPr/>
        </p:nvGrpSpPr>
        <p:grpSpPr>
          <a:xfrm>
            <a:off x="8619482" y="5263160"/>
            <a:ext cx="970498" cy="96824"/>
            <a:chOff x="2591735" y="3931941"/>
            <a:chExt cx="1419956" cy="141665"/>
          </a:xfrm>
        </p:grpSpPr>
        <p:sp>
          <p:nvSpPr>
            <p:cNvPr id="344" name="직사각형 343">
              <a:extLst>
                <a:ext uri="{FF2B5EF4-FFF2-40B4-BE49-F238E27FC236}">
                  <a16:creationId xmlns:a16="http://schemas.microsoft.com/office/drawing/2014/main" id="{F2420029-5EAB-4F3D-B502-ED788E935284}"/>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D9E6DF79-32A5-4F8B-A66F-7F662849840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56A04A50-6B70-4E15-911D-778808133FF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CCFA26F7-2A2F-4C64-B429-7E493618D518}"/>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0D55F82A-1BFD-4729-A836-5290447966FB}"/>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3FFD9A71-9443-40EF-BE7C-EBBB8B9D3E5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4943E18E-35A9-4918-A2FB-920A2330E5A3}"/>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E2E0E6C8-017F-4C47-96AB-BD91D9505411}"/>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F5C2BF98-C1AC-4391-9BC6-FABB461D7A3B}"/>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73F613C0-F120-4BB9-8100-7F1774087FF3}"/>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54" name="그룹 353">
            <a:extLst>
              <a:ext uri="{FF2B5EF4-FFF2-40B4-BE49-F238E27FC236}">
                <a16:creationId xmlns:a16="http://schemas.microsoft.com/office/drawing/2014/main" id="{02CCA3A6-6B20-4005-A4A4-2724877C1BBB}"/>
              </a:ext>
            </a:extLst>
          </p:cNvPr>
          <p:cNvGrpSpPr/>
          <p:nvPr/>
        </p:nvGrpSpPr>
        <p:grpSpPr>
          <a:xfrm>
            <a:off x="8619482" y="5359984"/>
            <a:ext cx="970498" cy="96824"/>
            <a:chOff x="2591735" y="3931941"/>
            <a:chExt cx="1419956" cy="141665"/>
          </a:xfrm>
        </p:grpSpPr>
        <p:sp>
          <p:nvSpPr>
            <p:cNvPr id="355" name="직사각형 354">
              <a:extLst>
                <a:ext uri="{FF2B5EF4-FFF2-40B4-BE49-F238E27FC236}">
                  <a16:creationId xmlns:a16="http://schemas.microsoft.com/office/drawing/2014/main" id="{DC24474C-69E5-403C-AF5B-FA634E170645}"/>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F3C74042-42C4-4D79-875D-3C38E99F0163}"/>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05747955-BB85-4A72-96C5-AAB25E1DF90B}"/>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32EE875A-613E-44A1-B736-8018CB89E4B6}"/>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04552583-0E68-44B6-AC0F-3907145B093D}"/>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B2ECC1A-1585-4DF5-BC4C-C8D6D03E8411}"/>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AC3956AE-9485-49BF-82AE-9FF7F6D5E57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FE2E2487-9EBB-4250-9EAC-CA14706B9D33}"/>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85C3FC99-5EB2-4E85-8584-37B76ACE4550}"/>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D3669EF5-AA38-4A45-BD35-1C8EC95820E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65" name="그룹 364">
            <a:extLst>
              <a:ext uri="{FF2B5EF4-FFF2-40B4-BE49-F238E27FC236}">
                <a16:creationId xmlns:a16="http://schemas.microsoft.com/office/drawing/2014/main" id="{F3713973-7AB9-4ADB-90E4-0FB508E6006C}"/>
              </a:ext>
            </a:extLst>
          </p:cNvPr>
          <p:cNvGrpSpPr/>
          <p:nvPr/>
        </p:nvGrpSpPr>
        <p:grpSpPr>
          <a:xfrm>
            <a:off x="8619482" y="5456808"/>
            <a:ext cx="970498" cy="96824"/>
            <a:chOff x="2591735" y="3931941"/>
            <a:chExt cx="1419956" cy="141665"/>
          </a:xfrm>
        </p:grpSpPr>
        <p:sp>
          <p:nvSpPr>
            <p:cNvPr id="366" name="직사각형 365">
              <a:extLst>
                <a:ext uri="{FF2B5EF4-FFF2-40B4-BE49-F238E27FC236}">
                  <a16:creationId xmlns:a16="http://schemas.microsoft.com/office/drawing/2014/main" id="{6B15F17A-8956-407A-B689-41DE4E5E64C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4037374A-FE5C-4BC6-95D7-A30A0D7CCD9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A1DA779D-165D-429C-B1F1-535BB26C852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1EF2E487-3B5A-449A-BC5E-2A1C60BEEDAC}"/>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1E22C8D9-DB12-4165-9AB7-277541E20D9F}"/>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A6F06FDC-ED04-498A-B254-1FE9B9AEADC8}"/>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E2C1F9CB-34A8-4315-A070-C245BCD83735}"/>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E168FB-4EC1-4081-9F61-F05F7649611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ADFFE573-E394-41DD-8D68-EB8ADCC983A8}"/>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E4410398-89F0-4EAC-9A5B-CDDF5F4561FA}"/>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76" name="그룹 375">
            <a:extLst>
              <a:ext uri="{FF2B5EF4-FFF2-40B4-BE49-F238E27FC236}">
                <a16:creationId xmlns:a16="http://schemas.microsoft.com/office/drawing/2014/main" id="{A5B4D231-D92B-441D-AB66-7DB693A887D6}"/>
              </a:ext>
            </a:extLst>
          </p:cNvPr>
          <p:cNvGrpSpPr/>
          <p:nvPr/>
        </p:nvGrpSpPr>
        <p:grpSpPr>
          <a:xfrm>
            <a:off x="8619482" y="5553631"/>
            <a:ext cx="970498" cy="96824"/>
            <a:chOff x="2591735" y="3931941"/>
            <a:chExt cx="1419956" cy="141665"/>
          </a:xfrm>
        </p:grpSpPr>
        <p:sp>
          <p:nvSpPr>
            <p:cNvPr id="377" name="직사각형 376">
              <a:extLst>
                <a:ext uri="{FF2B5EF4-FFF2-40B4-BE49-F238E27FC236}">
                  <a16:creationId xmlns:a16="http://schemas.microsoft.com/office/drawing/2014/main" id="{AF2E1BB6-C170-4687-AD62-3BEAD19E0436}"/>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A215496C-204E-43E2-B85C-0801286DA732}"/>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31064BD2-EF28-43C3-B7E0-2E628D890F33}"/>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AA10BD00-B633-45F5-96CE-0AEEC6496ED1}"/>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DDF462C3-5EE8-4ABD-9E80-BC6CC84ADCB7}"/>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EC9058DE-63E0-49DA-AE52-78A5D437218D}"/>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28745618-1CC7-42BF-AA33-10BC7209FA14}"/>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24B2D23A-B242-4F24-90C3-12FFEAA98690}"/>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B226D2F7-28BA-4AA7-AA22-1C0292250935}"/>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03F13663-A119-41C4-B3C7-21FEDC6E657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87" name="그룹 386">
            <a:extLst>
              <a:ext uri="{FF2B5EF4-FFF2-40B4-BE49-F238E27FC236}">
                <a16:creationId xmlns:a16="http://schemas.microsoft.com/office/drawing/2014/main" id="{5E05795A-1F28-410A-906A-D0B9F2285D79}"/>
              </a:ext>
            </a:extLst>
          </p:cNvPr>
          <p:cNvGrpSpPr/>
          <p:nvPr/>
        </p:nvGrpSpPr>
        <p:grpSpPr>
          <a:xfrm>
            <a:off x="8619482" y="5650455"/>
            <a:ext cx="970498" cy="96824"/>
            <a:chOff x="2591735" y="3931941"/>
            <a:chExt cx="1419956" cy="141665"/>
          </a:xfrm>
        </p:grpSpPr>
        <p:sp>
          <p:nvSpPr>
            <p:cNvPr id="388" name="직사각형 387">
              <a:extLst>
                <a:ext uri="{FF2B5EF4-FFF2-40B4-BE49-F238E27FC236}">
                  <a16:creationId xmlns:a16="http://schemas.microsoft.com/office/drawing/2014/main" id="{07622701-18B2-4251-AF3A-9945E625E80A}"/>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F9A40009-1B63-41EF-BAFE-98312C16BC8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F94DD3A6-0659-42EF-B117-33B435730AE2}"/>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737744E7-2B9F-4A4D-854B-852BB14B0D53}"/>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7A4BA9EB-5888-412B-9FC7-1E4654FD56C4}"/>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7942CA3F-F2C5-4203-81D3-AFEBA7DD71DE}"/>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E82C2A49-BBC0-489C-A7EC-71E606D7B5B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CCA7DDA1-B297-4087-84BA-41C3B0DFD839}"/>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0EF85897-0248-4D25-8834-F22A20FAA71F}"/>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A54CE61B-4C92-4401-A42F-EA918100DE3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6DC3B539-5AE6-4DD6-A3E8-13406DA99C40}"/>
              </a:ext>
            </a:extLst>
          </p:cNvPr>
          <p:cNvGrpSpPr/>
          <p:nvPr/>
        </p:nvGrpSpPr>
        <p:grpSpPr>
          <a:xfrm>
            <a:off x="8619482" y="5747279"/>
            <a:ext cx="970498" cy="96824"/>
            <a:chOff x="2591735" y="3931941"/>
            <a:chExt cx="1419956" cy="141665"/>
          </a:xfrm>
        </p:grpSpPr>
        <p:sp>
          <p:nvSpPr>
            <p:cNvPr id="399" name="직사각형 398">
              <a:extLst>
                <a:ext uri="{FF2B5EF4-FFF2-40B4-BE49-F238E27FC236}">
                  <a16:creationId xmlns:a16="http://schemas.microsoft.com/office/drawing/2014/main" id="{CC8AB647-1838-4145-971F-8560930747B3}"/>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F078F7EF-C8A5-49B3-A747-CB1039AB715D}"/>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8C8F66C-F39A-4A78-857C-0CC14F7F0E80}"/>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2E2B25E9-6BE5-46B2-8026-9E0DE361C5A0}"/>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6521D4F7-C1EF-46C9-A86F-2810BE119DE1}"/>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4F5EB9D6-6900-4553-A00F-58A8E9783B89}"/>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4FAE7B3A-B8C6-4EA1-B215-4D0E67446679}"/>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BE50B4D8-4FB0-4091-9ED1-156CD1BD9F5E}"/>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7C41BA9E-FE20-4BFE-A6D9-AD44704B43A1}"/>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845EBBC-A64C-4278-949A-079C54A887CB}"/>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p:sp>
        <p:nvSpPr>
          <p:cNvPr id="5" name="화살표: 아래쪽 4">
            <a:extLst>
              <a:ext uri="{FF2B5EF4-FFF2-40B4-BE49-F238E27FC236}">
                <a16:creationId xmlns:a16="http://schemas.microsoft.com/office/drawing/2014/main" id="{1F752E7C-0D98-4F7E-989F-958373E695E0}"/>
              </a:ext>
            </a:extLst>
          </p:cNvPr>
          <p:cNvSpPr/>
          <p:nvPr/>
        </p:nvSpPr>
        <p:spPr>
          <a:xfrm>
            <a:off x="8909954" y="2842566"/>
            <a:ext cx="398892" cy="3169244"/>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0" name="그룹 409">
            <a:extLst>
              <a:ext uri="{FF2B5EF4-FFF2-40B4-BE49-F238E27FC236}">
                <a16:creationId xmlns:a16="http://schemas.microsoft.com/office/drawing/2014/main" id="{2E00B9AE-C23D-4F73-999D-D873A318ECD3}"/>
              </a:ext>
            </a:extLst>
          </p:cNvPr>
          <p:cNvGrpSpPr/>
          <p:nvPr/>
        </p:nvGrpSpPr>
        <p:grpSpPr>
          <a:xfrm>
            <a:off x="8619482" y="6072527"/>
            <a:ext cx="970498" cy="96824"/>
            <a:chOff x="2591735" y="3931941"/>
            <a:chExt cx="1419956" cy="141665"/>
          </a:xfrm>
        </p:grpSpPr>
        <p:sp>
          <p:nvSpPr>
            <p:cNvPr id="411" name="직사각형 410">
              <a:extLst>
                <a:ext uri="{FF2B5EF4-FFF2-40B4-BE49-F238E27FC236}">
                  <a16:creationId xmlns:a16="http://schemas.microsoft.com/office/drawing/2014/main" id="{999A10E4-B643-4660-9069-11681AA6F32C}"/>
                </a:ext>
              </a:extLst>
            </p:cNvPr>
            <p:cNvSpPr/>
            <p:nvPr/>
          </p:nvSpPr>
          <p:spPr>
            <a:xfrm flipV="1">
              <a:off x="2591735"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BE857654-227F-4E91-9308-A877CC2BD3BA}"/>
                </a:ext>
              </a:extLst>
            </p:cNvPr>
            <p:cNvSpPr/>
            <p:nvPr/>
          </p:nvSpPr>
          <p:spPr>
            <a:xfrm flipV="1">
              <a:off x="2733400"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EFA2F275-E6F4-4DA6-BE38-D21E4521C20C}"/>
                </a:ext>
              </a:extLst>
            </p:cNvPr>
            <p:cNvSpPr/>
            <p:nvPr/>
          </p:nvSpPr>
          <p:spPr>
            <a:xfrm flipV="1">
              <a:off x="287506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BCD200BD-C9B6-47D9-8A40-147D3A118224}"/>
                </a:ext>
              </a:extLst>
            </p:cNvPr>
            <p:cNvSpPr/>
            <p:nvPr/>
          </p:nvSpPr>
          <p:spPr>
            <a:xfrm flipV="1">
              <a:off x="301673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F9B84A35-4775-432F-A7A0-CB9F0C838E02}"/>
                </a:ext>
              </a:extLst>
            </p:cNvPr>
            <p:cNvSpPr/>
            <p:nvPr/>
          </p:nvSpPr>
          <p:spPr>
            <a:xfrm flipV="1">
              <a:off x="315839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9966CB7A-8DDA-4650-9A2E-0DEFDC2F1F74}"/>
                </a:ext>
              </a:extLst>
            </p:cNvPr>
            <p:cNvSpPr/>
            <p:nvPr/>
          </p:nvSpPr>
          <p:spPr>
            <a:xfrm flipV="1">
              <a:off x="3300062"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909DCDEE-CD8A-4672-898B-657C3C111331}"/>
                </a:ext>
              </a:extLst>
            </p:cNvPr>
            <p:cNvSpPr/>
            <p:nvPr/>
          </p:nvSpPr>
          <p:spPr>
            <a:xfrm flipV="1">
              <a:off x="3441727"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75E2734F-EFD8-47F8-8A03-BE73CC13CC8D}"/>
                </a:ext>
              </a:extLst>
            </p:cNvPr>
            <p:cNvSpPr/>
            <p:nvPr/>
          </p:nvSpPr>
          <p:spPr>
            <a:xfrm flipV="1">
              <a:off x="3583393"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6348F38-D249-46E6-96E6-6B358EAE900D}"/>
                </a:ext>
              </a:extLst>
            </p:cNvPr>
            <p:cNvSpPr/>
            <p:nvPr/>
          </p:nvSpPr>
          <p:spPr>
            <a:xfrm flipV="1">
              <a:off x="3728361"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7E127824-15F3-4E26-B694-36BE380B2BED}"/>
                </a:ext>
              </a:extLst>
            </p:cNvPr>
            <p:cNvSpPr/>
            <p:nvPr/>
          </p:nvSpPr>
          <p:spPr>
            <a:xfrm flipV="1">
              <a:off x="3870026" y="3931941"/>
              <a:ext cx="141665" cy="14166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04F2281A-02E3-499C-9950-4C2E13179F3F}"/>
                  </a:ext>
                </a:extLst>
              </p:cNvPr>
              <p:cNvSpPr txBox="1"/>
              <p:nvPr/>
            </p:nvSpPr>
            <p:spPr>
              <a:xfrm>
                <a:off x="687016" y="5938655"/>
                <a:ext cx="5951245"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1" name="TextBox 420">
                <a:extLst>
                  <a:ext uri="{FF2B5EF4-FFF2-40B4-BE49-F238E27FC236}">
                    <a16:creationId xmlns:a16="http://schemas.microsoft.com/office/drawing/2014/main" id="{04F2281A-02E3-499C-9950-4C2E13179F3F}"/>
                  </a:ext>
                </a:extLst>
              </p:cNvPr>
              <p:cNvSpPr txBox="1">
                <a:spLocks noRot="1" noChangeAspect="1" noMove="1" noResize="1" noEditPoints="1" noAdjustHandles="1" noChangeArrowheads="1" noChangeShapeType="1" noTextEdit="1"/>
              </p:cNvSpPr>
              <p:nvPr/>
            </p:nvSpPr>
            <p:spPr>
              <a:xfrm>
                <a:off x="687016" y="5938655"/>
                <a:ext cx="5951245" cy="353558"/>
              </a:xfrm>
              <a:prstGeom prst="rect">
                <a:avLst/>
              </a:prstGeom>
              <a:blipFill>
                <a:blip r:embed="rId7"/>
                <a:stretch>
                  <a:fillRect b="-241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B495AACF-2299-4BAC-912A-94A43AE06C9C}"/>
                  </a:ext>
                </a:extLst>
              </p:cNvPr>
              <p:cNvSpPr txBox="1"/>
              <p:nvPr/>
            </p:nvSpPr>
            <p:spPr>
              <a:xfrm>
                <a:off x="687016" y="6256712"/>
                <a:ext cx="7931338"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m:rPr>
                          <m:sty m:val="p"/>
                        </m:rPr>
                        <a:rPr lang="en-US" altLang="ko-KR" sz="2000" i="1" smtClean="0">
                          <a:solidFill>
                            <a:srgbClr val="000000"/>
                          </a:solidFill>
                          <a:latin typeface="Cambria Math" panose="02040503050406030204" pitchFamily="18" charset="0"/>
                        </a:rPr>
                        <m:t>err</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to</m:t>
                      </m:r>
                      <m:r>
                        <a:rPr lang="en-US" altLang="ko-KR" sz="2000" i="1" smtClean="0">
                          <a:solidFill>
                            <a:srgbClr val="000000"/>
                          </a:solidFill>
                          <a:latin typeface="Cambria Math" panose="02040503050406030204" pitchFamily="18" charset="0"/>
                        </a:rPr>
                        <m:t>_</m:t>
                      </m:r>
                      <m:r>
                        <m:rPr>
                          <m:sty m:val="p"/>
                        </m:rPr>
                        <a:rPr lang="en-US" altLang="ko-KR" sz="2000" i="1" smtClean="0">
                          <a:solidFill>
                            <a:srgbClr val="000000"/>
                          </a:solidFill>
                          <a:latin typeface="Cambria Math" panose="02040503050406030204" pitchFamily="18" charset="0"/>
                        </a:rPr>
                        <m:t>cell</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 </m:t>
                              </m:r>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m:rPr>
                              <m:sty m:val="p"/>
                            </m:rPr>
                            <a:rPr lang="en-US" altLang="ko-KR" sz="2000" i="1">
                              <a:solidFill>
                                <a:srgbClr val="000000"/>
                              </a:solidFill>
                              <a:latin typeface="Cambria Math" panose="02040503050406030204" pitchFamily="18" charset="0"/>
                            </a:rPr>
                            <m:t>Y</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e>
                      </m:d>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2" name="TextBox 421">
                <a:extLst>
                  <a:ext uri="{FF2B5EF4-FFF2-40B4-BE49-F238E27FC236}">
                    <a16:creationId xmlns:a16="http://schemas.microsoft.com/office/drawing/2014/main" id="{B495AACF-2299-4BAC-912A-94A43AE06C9C}"/>
                  </a:ext>
                </a:extLst>
              </p:cNvPr>
              <p:cNvSpPr txBox="1">
                <a:spLocks noRot="1" noChangeAspect="1" noMove="1" noResize="1" noEditPoints="1" noAdjustHandles="1" noChangeArrowheads="1" noChangeShapeType="1" noTextEdit="1"/>
              </p:cNvSpPr>
              <p:nvPr/>
            </p:nvSpPr>
            <p:spPr>
              <a:xfrm>
                <a:off x="687016" y="6256712"/>
                <a:ext cx="7931338" cy="353558"/>
              </a:xfrm>
              <a:prstGeom prst="rect">
                <a:avLst/>
              </a:prstGeom>
              <a:blipFill>
                <a:blip r:embed="rId8"/>
                <a:stretch>
                  <a:fillRect b="-2413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844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2" name="TextBox 1">
            <a:extLst>
              <a:ext uri="{FF2B5EF4-FFF2-40B4-BE49-F238E27FC236}">
                <a16:creationId xmlns:a16="http://schemas.microsoft.com/office/drawing/2014/main" id="{1296CA63-C2F2-4AB3-BF3B-0EFCD21469A8}"/>
              </a:ext>
            </a:extLst>
          </p:cNvPr>
          <p:cNvSpPr txBox="1"/>
          <p:nvPr/>
        </p:nvSpPr>
        <p:spPr>
          <a:xfrm>
            <a:off x="572201"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sum=0</a:t>
            </a:r>
          </a:p>
          <a:p>
            <a:pPr algn="l"/>
            <a:r>
              <a:rPr lang="en-US" altLang="ko-KR" sz="2400">
                <a:solidFill>
                  <a:schemeClr val="tx1"/>
                </a:solidFill>
                <a:latin typeface="Consolas" panose="020B0609020204030204" pitchFamily="49" charset="0"/>
              </a:rPr>
              <a:t>for i in range(10):</a:t>
            </a:r>
          </a:p>
          <a:p>
            <a:pPr algn="l"/>
            <a:r>
              <a:rPr lang="en-US" altLang="ko-KR" sz="2400">
                <a:solidFill>
                  <a:schemeClr val="tx1"/>
                </a:solidFill>
                <a:latin typeface="Consolas" panose="020B0609020204030204" pitchFamily="49" charset="0"/>
              </a:rPr>
              <a:t>    sum = sum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1+2+3+4+5+6+7+8+9+10 </a:t>
            </a:r>
          </a:p>
          <a:p>
            <a:pPr algn="l"/>
            <a:r>
              <a:rPr lang="en-US" altLang="ko-KR" sz="2400">
                <a:solidFill>
                  <a:schemeClr val="tx1"/>
                </a:solidFill>
                <a:latin typeface="Consolas" panose="020B0609020204030204" pitchFamily="49" charset="0"/>
              </a:rPr>
              <a:t>print(sum)  </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D920B30-EFD7-4E7F-9D63-BBAD4A045F8F}"/>
              </a:ext>
            </a:extLst>
          </p:cNvPr>
          <p:cNvSpPr txBox="1"/>
          <p:nvPr/>
        </p:nvSpPr>
        <p:spPr>
          <a:xfrm>
            <a:off x="572201" y="847082"/>
            <a:ext cx="1107996"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점화식</a:t>
            </a:r>
          </a:p>
        </p:txBody>
      </p:sp>
      <p:sp>
        <p:nvSpPr>
          <p:cNvPr id="409" name="TextBox 408">
            <a:extLst>
              <a:ext uri="{FF2B5EF4-FFF2-40B4-BE49-F238E27FC236}">
                <a16:creationId xmlns:a16="http://schemas.microsoft.com/office/drawing/2014/main" id="{6E9F3677-69BB-403B-82D9-44EC2D53E385}"/>
              </a:ext>
            </a:extLst>
          </p:cNvPr>
          <p:cNvSpPr txBox="1"/>
          <p:nvPr/>
        </p:nvSpPr>
        <p:spPr>
          <a:xfrm>
            <a:off x="5480790" y="1391236"/>
            <a:ext cx="4092787" cy="230832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fact=1</a:t>
            </a:r>
          </a:p>
          <a:p>
            <a:pPr algn="l"/>
            <a:r>
              <a:rPr lang="en-US" altLang="ko-KR" sz="2400">
                <a:solidFill>
                  <a:schemeClr val="tx1"/>
                </a:solidFill>
                <a:latin typeface="Consolas" panose="020B0609020204030204" pitchFamily="49" charset="0"/>
              </a:rPr>
              <a:t>for i in range(5):</a:t>
            </a:r>
          </a:p>
          <a:p>
            <a:pPr algn="l"/>
            <a:r>
              <a:rPr lang="en-US" altLang="ko-KR" sz="2400">
                <a:solidFill>
                  <a:schemeClr val="tx1"/>
                </a:solidFill>
                <a:latin typeface="Consolas" panose="020B0609020204030204" pitchFamily="49" charset="0"/>
              </a:rPr>
              <a:t>    fact = fact * (i+1)</a:t>
            </a:r>
          </a:p>
          <a:p>
            <a:pPr algn="l"/>
            <a:endParaRPr lang="en-US" altLang="ko-KR" sz="2400">
              <a:solidFill>
                <a:schemeClr val="tx1"/>
              </a:solidFill>
              <a:latin typeface="Consolas" panose="020B0609020204030204" pitchFamily="49" charset="0"/>
            </a:endParaRPr>
          </a:p>
          <a:p>
            <a:pPr algn="l"/>
            <a:r>
              <a:rPr lang="en-US" altLang="ko-KR" sz="2400">
                <a:solidFill>
                  <a:schemeClr val="tx1"/>
                </a:solidFill>
                <a:latin typeface="Consolas" panose="020B0609020204030204" pitchFamily="49" charset="0"/>
              </a:rPr>
              <a:t># 1*2*3*4*5</a:t>
            </a:r>
          </a:p>
          <a:p>
            <a:pPr algn="l"/>
            <a:r>
              <a:rPr lang="en-US" altLang="ko-KR" sz="2400">
                <a:solidFill>
                  <a:schemeClr val="tx1"/>
                </a:solidFill>
                <a:latin typeface="Consolas" panose="020B0609020204030204" pitchFamily="49" charset="0"/>
              </a:rPr>
              <a:t>print(fact)  </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8872046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r>
              <a:rPr lang="en-US" altLang="ko-KR" sz="1100">
                <a:solidFill>
                  <a:srgbClr val="3399FF"/>
                </a:solidFill>
                <a:latin typeface="Consolas" panose="020B0609020204030204" pitchFamily="49" charset="0"/>
                <a:ea typeface="고도 M" panose="02000503000000020004" pitchFamily="2" charset="-127"/>
              </a:rPr>
              <a:t>3200+1024+32  </a:t>
            </a:r>
            <a:r>
              <a:rPr lang="en-US" altLang="ko-KR" sz="1100">
                <a:solidFill>
                  <a:schemeClr val="tx1"/>
                </a:solidFill>
                <a:latin typeface="Consolas" panose="020B0609020204030204" pitchFamily="49" charset="0"/>
                <a:ea typeface="고도 M" panose="02000503000000020004" pitchFamily="2" charset="-127"/>
              </a:rPr>
              <a:t>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r>
              <a:rPr lang="en-US" altLang="ko-KR" sz="1100">
                <a:solidFill>
                  <a:srgbClr val="3399FF"/>
                </a:solidFill>
                <a:latin typeface="Consolas" panose="020B0609020204030204" pitchFamily="49" charset="0"/>
                <a:ea typeface="고도 M" panose="02000503000000020004" pitchFamily="2" charset="-127"/>
              </a:rPr>
              <a:t>32+1  ( </a:t>
            </a:r>
            <a:r>
              <a:rPr lang="ko-KR" altLang="en-US" sz="1100">
                <a:solidFill>
                  <a:srgbClr val="3399FF"/>
                </a:solidFill>
                <a:latin typeface="Consolas" panose="020B0609020204030204" pitchFamily="49" charset="0"/>
                <a:ea typeface="고도 M" panose="02000503000000020004" pitchFamily="2" charset="-127"/>
              </a:rPr>
              <a:t>입력뉴런수</a:t>
            </a:r>
            <a:r>
              <a:rPr lang="en-US" altLang="ko-KR" sz="1100">
                <a:solidFill>
                  <a:srgbClr val="3399FF"/>
                </a:solidFill>
                <a:latin typeface="Consolas" panose="020B0609020204030204" pitchFamily="49" charset="0"/>
                <a:ea typeface="고도 M" panose="02000503000000020004" pitchFamily="2" charset="-127"/>
              </a:rPr>
              <a:t>, </a:t>
            </a:r>
            <a:r>
              <a:rPr lang="ko-KR" altLang="en-US" sz="1100">
                <a:solidFill>
                  <a:srgbClr val="3399FF"/>
                </a:solidFill>
                <a:latin typeface="Consolas" panose="020B0609020204030204" pitchFamily="49" charset="0"/>
                <a:ea typeface="고도 M" panose="02000503000000020004" pitchFamily="2" charset="-127"/>
              </a:rPr>
              <a:t>출력 뉴런수 </a:t>
            </a:r>
            <a:r>
              <a:rPr lang="en-US" altLang="ko-KR" sz="1100">
                <a:solidFill>
                  <a:srgbClr val="3399FF"/>
                </a:solidFill>
                <a:latin typeface="Consolas" panose="020B0609020204030204" pitchFamily="49" charset="0"/>
                <a:ea typeface="고도 M" panose="02000503000000020004" pitchFamily="2" charset="-127"/>
              </a:rPr>
              <a:t>) =&gt; ( 32, 1 )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299" y="4327488"/>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7112742" y="1444236"/>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597458" y="2462868"/>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597458" y="2462868"/>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04534" y="1104534"/>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 </a:t>
            </a:r>
            <a:r>
              <a:rPr lang="en-US" altLang="ko-KR" sz="1800">
                <a:solidFill>
                  <a:schemeClr val="tx1"/>
                </a:solidFill>
                <a:latin typeface="Consolas" panose="020B0609020204030204" pitchFamily="49" charset="0"/>
              </a:rPr>
              <a:t>Sequential</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a:t>
            </a:r>
            <a:r>
              <a:rPr lang="en-US" altLang="ko-KR" sz="1800">
                <a:solidFill>
                  <a:srgbClr val="FF0000"/>
                </a:solidFill>
                <a:latin typeface="Consolas" panose="020B0609020204030204" pitchFamily="49" charset="0"/>
              </a:rPr>
              <a:t>import</a:t>
            </a:r>
            <a:r>
              <a:rPr lang="en-US" altLang="ko-KR" sz="1800">
                <a:solidFill>
                  <a:schemeClr val="tx1"/>
                </a:solidFill>
                <a:latin typeface="Consolas" panose="020B0609020204030204" pitchFamily="49" charset="0"/>
              </a:rPr>
              <a:t> Dense</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from</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numpy</a:t>
            </a:r>
            <a:r>
              <a:rPr lang="en-US" altLang="ko-KR" sz="1800">
                <a:solidFill>
                  <a:srgbClr val="FF0000"/>
                </a:solidFill>
                <a:latin typeface="Consolas" panose="020B0609020204030204" pitchFamily="49" charset="0"/>
              </a:rPr>
              <a:t> as np </a:t>
            </a:r>
          </a:p>
          <a:p>
            <a:r>
              <a:rPr lang="en-US" altLang="ko-KR" sz="1800">
                <a:solidFill>
                  <a:srgbClr val="FF0000"/>
                </a:solidFill>
                <a:latin typeface="Consolas" panose="020B0609020204030204" pitchFamily="49" charset="0"/>
              </a:rPr>
              <a:t>import </a:t>
            </a:r>
            <a:r>
              <a:rPr lang="en-US" altLang="ko-KR" sz="1800" err="1">
                <a:solidFill>
                  <a:srgbClr val="FF0000"/>
                </a:solidFill>
                <a:latin typeface="Consolas" panose="020B0609020204030204" pitchFamily="49" charset="0"/>
              </a:rPr>
              <a:t>matplotlib.pyplot</a:t>
            </a:r>
            <a:r>
              <a:rPr lang="en-US" altLang="ko-KR" sz="1800">
                <a:solidFill>
                  <a:srgbClr val="FF0000"/>
                </a:solidFill>
                <a:latin typeface="Consolas" panose="020B0609020204030204" pitchFamily="49" charset="0"/>
              </a:rPr>
              <a:t> as </a:t>
            </a:r>
            <a:r>
              <a:rPr lang="en-US" altLang="ko-KR" sz="1800" err="1">
                <a:solidFill>
                  <a:srgbClr val="FF0000"/>
                </a:solidFill>
                <a:latin typeface="Consolas" panose="020B0609020204030204" pitchFamily="49" charset="0"/>
              </a:rPr>
              <a:t>plt</a:t>
            </a:r>
            <a:endParaRPr lang="en-US" altLang="ko-KR" sz="1800">
              <a:solidFill>
                <a:srgbClr val="FF0000"/>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X=</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r>
              <a:rPr lang="en-US" altLang="ko-KR" sz="1800">
                <a:solidFill>
                  <a:srgbClr val="FF0000"/>
                </a:solidFill>
                <a:latin typeface="Consolas" panose="020B0609020204030204" pitchFamily="49" charset="0"/>
              </a:rPr>
              <a:t>Y=</a:t>
            </a:r>
            <a:r>
              <a:rPr lang="en-US" altLang="ko-KR" sz="1800" err="1">
                <a:solidFill>
                  <a:srgbClr val="FF0000"/>
                </a:solidFill>
                <a:latin typeface="Consolas" panose="020B0609020204030204" pitchFamily="49" charset="0"/>
              </a:rPr>
              <a:t>np.array</a:t>
            </a:r>
            <a:r>
              <a:rPr lang="en-US" altLang="ko-KR" sz="1800">
                <a:solidFill>
                  <a:srgbClr val="FF0000"/>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a:t>
            </a:r>
            <a:r>
              <a:rPr lang="en-US" altLang="ko-KR" sz="1800" err="1">
                <a:solidFill>
                  <a:srgbClr val="FF0000"/>
                </a:solidFill>
                <a:latin typeface="Consolas" panose="020B0609020204030204" pitchFamily="49" charset="0"/>
              </a:rPr>
              <a:t>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rgbClr val="FF0000"/>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X,Y</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a:t>
            </a:r>
            <a:r>
              <a:rPr lang="en-US" altLang="ko-KR" sz="1800">
                <a:solidFill>
                  <a:srgbClr val="FF0000"/>
                </a:solidFill>
                <a:latin typeface="Consolas" panose="020B0609020204030204" pitchFamily="49" charset="0"/>
              </a:rPr>
              <a:t>epochs=10</a:t>
            </a:r>
            <a:r>
              <a:rPr lang="en-US" altLang="ko-KR" sz="1800">
                <a:solidFill>
                  <a:schemeClr val="tx1"/>
                </a:solidFill>
                <a:latin typeface="Consolas" panose="020B0609020204030204" pitchFamily="49" charset="0"/>
              </a:rPr>
              <a:t>, shuffle=False)</a:t>
            </a:r>
          </a:p>
          <a:p>
            <a:endParaRPr lang="en-US" altLang="ko-KR" sz="1800">
              <a:solidFill>
                <a:srgbClr val="FF0000"/>
              </a:solidFill>
              <a:latin typeface="Consolas" panose="020B0609020204030204" pitchFamily="49" charset="0"/>
            </a:endParaRP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Y, '</a:t>
            </a:r>
            <a:r>
              <a:rPr lang="en-US" altLang="ko-KR" sz="1800" err="1">
                <a:solidFill>
                  <a:srgbClr val="FF0000"/>
                </a:solidFill>
                <a:latin typeface="Consolas" panose="020B0609020204030204" pitchFamily="49" charset="0"/>
              </a:rPr>
              <a:t>bo</a:t>
            </a:r>
            <a:r>
              <a:rPr lang="en-US" altLang="ko-KR" sz="1800">
                <a:solidFill>
                  <a:srgbClr val="FF0000"/>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rgbClr val="FF0000"/>
                </a:solidFill>
                <a:latin typeface="Consolas" panose="020B0609020204030204" pitchFamily="49" charset="0"/>
              </a:rPr>
              <a:t>plt.show</a:t>
            </a:r>
            <a:r>
              <a:rPr lang="en-US" altLang="ko-KR" sz="1800">
                <a:solidFill>
                  <a:srgbClr val="FF0000"/>
                </a:solidFill>
                <a:latin typeface="Consolas" panose="020B0609020204030204" pitchFamily="49" charset="0"/>
              </a:rPr>
              <a:t>()</a:t>
            </a:r>
            <a:endParaRPr lang="ko-KR" altLang="en-US" sz="1800">
              <a:solidFill>
                <a:srgbClr val="FF0000"/>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620044" y="1022727"/>
            <a:ext cx="6356227"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numerical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044" y="39724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E5F4B-2580-4E77-82AF-CC0F0E56452B}"/>
                  </a:ext>
                </a:extLst>
              </p:cNvPr>
              <p:cNvSpPr txBox="1"/>
              <p:nvPr/>
            </p:nvSpPr>
            <p:spPr>
              <a:xfrm>
                <a:off x="4322616" y="921138"/>
                <a:ext cx="3649012" cy="886589"/>
              </a:xfrm>
              <a:prstGeom prst="rect">
                <a:avLst/>
              </a:prstGeom>
              <a:noFill/>
            </p:spPr>
            <p:txBody>
              <a:bodyPr wrap="none" lIns="0" tIns="0" rIns="0" bIns="0" rtlCol="0">
                <a:spAutoFit/>
              </a:bodyPr>
              <a:lstStyle/>
              <a:p>
                <a:pPr algn="l"/>
                <a14:m>
                  <m:oMath xmlns:m="http://schemas.openxmlformats.org/officeDocument/2006/math">
                    <m:f>
                      <m:fPr>
                        <m:ctrlPr>
                          <a:rPr lang="en-US" altLang="ko-KR" sz="4000" i="1" smtClean="0">
                            <a:solidFill>
                              <a:schemeClr val="tx1"/>
                            </a:solidFill>
                            <a:latin typeface="Cambria Math" panose="02040503050406030204" pitchFamily="18" charset="0"/>
                          </a:rPr>
                        </m:ctrlPr>
                      </m:fPr>
                      <m:num>
                        <m:r>
                          <a:rPr lang="en-US" altLang="ko-KR" sz="4000" i="1" smtClean="0">
                            <a:solidFill>
                              <a:schemeClr val="tx1"/>
                            </a:solidFill>
                            <a:latin typeface="Cambria Math" panose="02040503050406030204" pitchFamily="18" charset="0"/>
                          </a:rPr>
                          <m:t>𝑑𝑦</m:t>
                        </m:r>
                      </m:num>
                      <m:den>
                        <m:r>
                          <a:rPr lang="en-US" altLang="ko-KR" sz="4000" i="1" smtClean="0">
                            <a:solidFill>
                              <a:schemeClr val="tx1"/>
                            </a:solidFill>
                            <a:latin typeface="Cambria Math" panose="02040503050406030204" pitchFamily="18" charset="0"/>
                          </a:rPr>
                          <m:t>𝑑𝑥</m:t>
                        </m:r>
                      </m:den>
                    </m:f>
                    <m:r>
                      <a:rPr lang="en-US" altLang="ko-KR" sz="4000" b="0" i="0" smtClean="0">
                        <a:solidFill>
                          <a:schemeClr val="tx1"/>
                        </a:solidFill>
                        <a:latin typeface="Cambria Math" panose="02040503050406030204" pitchFamily="18" charset="0"/>
                      </a:rPr>
                      <m:t>=</m:t>
                    </m:r>
                    <m:f>
                      <m:fPr>
                        <m:ctrlPr>
                          <a:rPr lang="en-US" altLang="ko-KR" sz="4000" b="0" i="1" smtClean="0">
                            <a:solidFill>
                              <a:schemeClr val="tx1"/>
                            </a:solidFill>
                            <a:latin typeface="Cambria Math" panose="02040503050406030204" pitchFamily="18" charset="0"/>
                          </a:rPr>
                        </m:ctrlPr>
                      </m:fPr>
                      <m:num>
                        <m:r>
                          <a:rPr lang="en-US" altLang="ko-KR" sz="4000" b="0" i="0" smtClean="0">
                            <a:solidFill>
                              <a:schemeClr val="tx1"/>
                            </a:solidFill>
                            <a:latin typeface="Cambria Math" panose="02040503050406030204" pitchFamily="18" charset="0"/>
                          </a:rPr>
                          <m:t>0.5</m:t>
                        </m:r>
                      </m:num>
                      <m:den>
                        <m:r>
                          <a:rPr lang="en-US" altLang="ko-KR" sz="4000" b="0" i="0" smtClean="0">
                            <a:solidFill>
                              <a:schemeClr val="tx1"/>
                            </a:solidFill>
                            <a:latin typeface="Cambria Math" panose="02040503050406030204" pitchFamily="18" charset="0"/>
                          </a:rPr>
                          <m:t>1</m:t>
                        </m:r>
                      </m:den>
                    </m:f>
                    <m:r>
                      <a:rPr lang="en-US" altLang="ko-KR" sz="4000" b="0" i="1" smtClean="0">
                        <a:solidFill>
                          <a:schemeClr val="tx1"/>
                        </a:solidFill>
                        <a:latin typeface="Cambria Math" panose="02040503050406030204" pitchFamily="18" charset="0"/>
                      </a:rPr>
                      <m:t>= </m:t>
                    </m:r>
                  </m:oMath>
                </a14:m>
                <a:r>
                  <a:rPr lang="ko-KR" altLang="en-US" sz="4000">
                    <a:solidFill>
                      <a:schemeClr val="tx1"/>
                    </a:solidFill>
                    <a:latin typeface="고도 M" panose="02000503000000020004" pitchFamily="2" charset="-127"/>
                    <a:ea typeface="고도 M" panose="02000503000000020004" pitchFamily="2" charset="-127"/>
                  </a:rPr>
                  <a:t>기울기</a:t>
                </a:r>
              </a:p>
            </p:txBody>
          </p:sp>
        </mc:Choice>
        <mc:Fallback xmlns="">
          <p:sp>
            <p:nvSpPr>
              <p:cNvPr id="6" name="TextBox 5">
                <a:extLst>
                  <a:ext uri="{FF2B5EF4-FFF2-40B4-BE49-F238E27FC236}">
                    <a16:creationId xmlns:a16="http://schemas.microsoft.com/office/drawing/2014/main" id="{295E5F4B-2580-4E77-82AF-CC0F0E56452B}"/>
                  </a:ext>
                </a:extLst>
              </p:cNvPr>
              <p:cNvSpPr txBox="1">
                <a:spLocks noRot="1" noChangeAspect="1" noMove="1" noResize="1" noEditPoints="1" noAdjustHandles="1" noChangeArrowheads="1" noChangeShapeType="1" noTextEdit="1"/>
              </p:cNvSpPr>
              <p:nvPr/>
            </p:nvSpPr>
            <p:spPr>
              <a:xfrm>
                <a:off x="4322616" y="921138"/>
                <a:ext cx="3649012" cy="886589"/>
              </a:xfrm>
              <a:prstGeom prst="rect">
                <a:avLst/>
              </a:prstGeom>
              <a:blipFill>
                <a:blip r:embed="rId6"/>
                <a:stretch>
                  <a:fillRect r="-7346" b="-212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b="-13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529490"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905072" y="323960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BB18A8-DC35-408C-94FF-2AE0CB70B78A}"/>
              </a:ext>
            </a:extLst>
          </p:cNvPr>
          <p:cNvSpPr txBox="1"/>
          <p:nvPr/>
        </p:nvSpPr>
        <p:spPr>
          <a:xfrm>
            <a:off x="572653" y="762321"/>
            <a:ext cx="3922869" cy="15696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r>
              <a:rPr lang="en-US" altLang="ko-KR" sz="2400">
                <a:solidFill>
                  <a:schemeClr val="tx1"/>
                </a:solidFill>
                <a:latin typeface="Consolas" panose="020B0609020204030204" pitchFamily="49" charset="0"/>
              </a:rPr>
              <a:t>t1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(1,2,3)</a:t>
            </a:r>
          </a:p>
          <a:p>
            <a:pPr algn="l"/>
            <a:r>
              <a:rPr lang="en-US" altLang="ko-KR" sz="2400">
                <a:solidFill>
                  <a:schemeClr val="tx1"/>
                </a:solidFill>
                <a:latin typeface="Consolas" panose="020B0609020204030204" pitchFamily="49" charset="0"/>
              </a:rPr>
              <a:t>a1 = np.array([1,2,3])</a:t>
            </a:r>
          </a:p>
          <a:p>
            <a:pPr algn="l"/>
            <a:r>
              <a:rPr lang="en-US" altLang="ko-KR" sz="2400">
                <a:solidFill>
                  <a:schemeClr val="tx1"/>
                </a:solidFill>
                <a:latin typeface="Consolas" panose="020B0609020204030204" pitchFamily="49" charset="0"/>
              </a:rPr>
              <a:t>a.shape # (3,)</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909A479D-80C1-47C0-BE1E-4593F8B4797E}"/>
              </a:ext>
            </a:extLst>
          </p:cNvPr>
          <p:cNvSpPr/>
          <p:nvPr/>
        </p:nvSpPr>
        <p:spPr>
          <a:xfrm>
            <a:off x="715140"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3F963CDC-E1B0-4B69-9F0C-72C139EDE277}"/>
              </a:ext>
            </a:extLst>
          </p:cNvPr>
          <p:cNvSpPr/>
          <p:nvPr/>
        </p:nvSpPr>
        <p:spPr>
          <a:xfrm>
            <a:off x="1983847"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F397AA0-5AB2-4C79-96F4-D859045B94D8}"/>
              </a:ext>
            </a:extLst>
          </p:cNvPr>
          <p:cNvSpPr/>
          <p:nvPr/>
        </p:nvSpPr>
        <p:spPr>
          <a:xfrm>
            <a:off x="2574974"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1E43B96-DD6A-4A19-9985-D2AE6D22697F}"/>
              </a:ext>
            </a:extLst>
          </p:cNvPr>
          <p:cNvSpPr/>
          <p:nvPr/>
        </p:nvSpPr>
        <p:spPr>
          <a:xfrm>
            <a:off x="3649719"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436D782-2001-4490-8351-85F4BD5C2E56}"/>
              </a:ext>
            </a:extLst>
          </p:cNvPr>
          <p:cNvSpPr/>
          <p:nvPr/>
        </p:nvSpPr>
        <p:spPr>
          <a:xfrm>
            <a:off x="4240846"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0E9A04F-2251-4158-A015-D974194AD1A3}"/>
              </a:ext>
            </a:extLst>
          </p:cNvPr>
          <p:cNvSpPr/>
          <p:nvPr/>
        </p:nvSpPr>
        <p:spPr>
          <a:xfrm>
            <a:off x="7061094"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930950-D4BD-4898-A9DA-549D11E672FF}"/>
              </a:ext>
            </a:extLst>
          </p:cNvPr>
          <p:cNvSpPr/>
          <p:nvPr/>
        </p:nvSpPr>
        <p:spPr>
          <a:xfrm>
            <a:off x="7652221"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7" name="직선 화살표 연결선 6">
            <a:extLst>
              <a:ext uri="{FF2B5EF4-FFF2-40B4-BE49-F238E27FC236}">
                <a16:creationId xmlns:a16="http://schemas.microsoft.com/office/drawing/2014/main" id="{C44568AB-A14F-499B-B1BB-D2D2D87B10E3}"/>
              </a:ext>
            </a:extLst>
          </p:cNvPr>
          <p:cNvCxnSpPr>
            <a:stCxn id="4" idx="3"/>
            <a:endCxn id="9" idx="1"/>
          </p:cNvCxnSpPr>
          <p:nvPr/>
        </p:nvCxnSpPr>
        <p:spPr>
          <a:xfrm>
            <a:off x="1306267" y="3186371"/>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직선 화살표 연결선 16">
            <a:extLst>
              <a:ext uri="{FF2B5EF4-FFF2-40B4-BE49-F238E27FC236}">
                <a16:creationId xmlns:a16="http://schemas.microsoft.com/office/drawing/2014/main" id="{A754A957-12B9-4BBB-A531-90E23F17DAA1}"/>
              </a:ext>
            </a:extLst>
          </p:cNvPr>
          <p:cNvCxnSpPr>
            <a:cxnSpLocks/>
            <a:stCxn id="10" idx="3"/>
            <a:endCxn id="11" idx="1"/>
          </p:cNvCxnSpPr>
          <p:nvPr/>
        </p:nvCxnSpPr>
        <p:spPr>
          <a:xfrm>
            <a:off x="3166101"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89226BC8-F59C-4ACE-8972-7906775EF7F0}"/>
              </a:ext>
            </a:extLst>
          </p:cNvPr>
          <p:cNvCxnSpPr>
            <a:cxnSpLocks/>
            <a:stCxn id="12" idx="3"/>
            <a:endCxn id="103" idx="1"/>
          </p:cNvCxnSpPr>
          <p:nvPr/>
        </p:nvCxnSpPr>
        <p:spPr>
          <a:xfrm>
            <a:off x="4831973" y="3186371"/>
            <a:ext cx="563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8166B63-8A68-49BF-AE53-12C8307E75FE}"/>
              </a:ext>
            </a:extLst>
          </p:cNvPr>
          <p:cNvSpPr txBox="1"/>
          <p:nvPr/>
        </p:nvSpPr>
        <p:spPr>
          <a:xfrm>
            <a:off x="511940" y="247517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l1</a:t>
            </a:r>
            <a:endParaRPr lang="ko-KR" altLang="en-US" sz="24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CCED1262-EF98-42BC-ADCA-062CA52CAE78}"/>
              </a:ext>
            </a:extLst>
          </p:cNvPr>
          <p:cNvSpPr/>
          <p:nvPr/>
        </p:nvSpPr>
        <p:spPr>
          <a:xfrm>
            <a:off x="5395222" y="2890807"/>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91EFF0D5-5951-40AE-A631-355BB6C8F1CF}"/>
              </a:ext>
            </a:extLst>
          </p:cNvPr>
          <p:cNvSpPr/>
          <p:nvPr/>
        </p:nvSpPr>
        <p:spPr>
          <a:xfrm>
            <a:off x="5986349" y="2890807"/>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7535CAE3-F794-4C48-8BEB-CE4014FDE7F3}"/>
              </a:ext>
            </a:extLst>
          </p:cNvPr>
          <p:cNvCxnSpPr>
            <a:cxnSpLocks/>
            <a:stCxn id="104" idx="3"/>
            <a:endCxn id="13" idx="1"/>
          </p:cNvCxnSpPr>
          <p:nvPr/>
        </p:nvCxnSpPr>
        <p:spPr>
          <a:xfrm>
            <a:off x="6577476" y="3186371"/>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직사각형 115">
            <a:extLst>
              <a:ext uri="{FF2B5EF4-FFF2-40B4-BE49-F238E27FC236}">
                <a16:creationId xmlns:a16="http://schemas.microsoft.com/office/drawing/2014/main" id="{D3B6192E-71CC-425C-A4D2-5379A0AFDA5B}"/>
              </a:ext>
            </a:extLst>
          </p:cNvPr>
          <p:cNvSpPr/>
          <p:nvPr/>
        </p:nvSpPr>
        <p:spPr>
          <a:xfrm>
            <a:off x="862306" y="5731322"/>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994E9CE-5E5C-4892-B761-D15BA3571A0B}"/>
              </a:ext>
            </a:extLst>
          </p:cNvPr>
          <p:cNvSpPr/>
          <p:nvPr/>
        </p:nvSpPr>
        <p:spPr>
          <a:xfrm>
            <a:off x="1453433"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DF9052C-7FB8-4D21-B2BF-9D9BD7C3F1FA}"/>
              </a:ext>
            </a:extLst>
          </p:cNvPr>
          <p:cNvSpPr/>
          <p:nvPr/>
        </p:nvSpPr>
        <p:spPr>
          <a:xfrm>
            <a:off x="2044560" y="5731320"/>
            <a:ext cx="591127" cy="59112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EF85900A-82AA-4C62-BC95-EF634D00D71A}"/>
              </a:ext>
            </a:extLst>
          </p:cNvPr>
          <p:cNvSpPr txBox="1"/>
          <p:nvPr/>
        </p:nvSpPr>
        <p:spPr>
          <a:xfrm>
            <a:off x="655781" y="5167748"/>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a1</a:t>
            </a:r>
            <a:endParaRPr lang="ko-KR" altLang="en-US" sz="2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C9775FC-F3F1-4AB1-978B-C945575EB3A3}"/>
              </a:ext>
            </a:extLst>
          </p:cNvPr>
          <p:cNvSpPr/>
          <p:nvPr/>
        </p:nvSpPr>
        <p:spPr>
          <a:xfrm>
            <a:off x="775853"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607F52D-655A-4F15-9865-69F75DA60127}"/>
              </a:ext>
            </a:extLst>
          </p:cNvPr>
          <p:cNvSpPr/>
          <p:nvPr/>
        </p:nvSpPr>
        <p:spPr>
          <a:xfrm>
            <a:off x="2044560"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823A8B9C-0E16-49B3-B401-88DA70141B37}"/>
              </a:ext>
            </a:extLst>
          </p:cNvPr>
          <p:cNvSpPr/>
          <p:nvPr/>
        </p:nvSpPr>
        <p:spPr>
          <a:xfrm>
            <a:off x="2635687"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AEB0AD4-C85E-4372-B249-33A7B0C32ED2}"/>
              </a:ext>
            </a:extLst>
          </p:cNvPr>
          <p:cNvSpPr/>
          <p:nvPr/>
        </p:nvSpPr>
        <p:spPr>
          <a:xfrm>
            <a:off x="3710432"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B5FD5FC-20AE-4AF8-810C-BAAF6E50319D}"/>
              </a:ext>
            </a:extLst>
          </p:cNvPr>
          <p:cNvSpPr/>
          <p:nvPr/>
        </p:nvSpPr>
        <p:spPr>
          <a:xfrm>
            <a:off x="4301559"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5CD94C0-AFA4-416A-8C72-15E53DB2DC7B}"/>
              </a:ext>
            </a:extLst>
          </p:cNvPr>
          <p:cNvSpPr/>
          <p:nvPr/>
        </p:nvSpPr>
        <p:spPr>
          <a:xfrm>
            <a:off x="5403839" y="4183896"/>
            <a:ext cx="591127" cy="591127"/>
          </a:xfrm>
          <a:prstGeom prst="rect">
            <a:avLst/>
          </a:prstGeom>
          <a:solidFill>
            <a:srgbClr val="FF66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66A5475-FBD7-43C7-9A35-C1D49EA46959}"/>
              </a:ext>
            </a:extLst>
          </p:cNvPr>
          <p:cNvSpPr/>
          <p:nvPr/>
        </p:nvSpPr>
        <p:spPr>
          <a:xfrm>
            <a:off x="5994966" y="4183896"/>
            <a:ext cx="591127" cy="591127"/>
          </a:xfrm>
          <a:prstGeom prst="rect">
            <a:avLst/>
          </a:prstGeom>
          <a:solidFill>
            <a:srgbClr val="FFC000"/>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cxnSp>
        <p:nvCxnSpPr>
          <p:cNvPr id="130" name="직선 화살표 연결선 129">
            <a:extLst>
              <a:ext uri="{FF2B5EF4-FFF2-40B4-BE49-F238E27FC236}">
                <a16:creationId xmlns:a16="http://schemas.microsoft.com/office/drawing/2014/main" id="{6EED3359-85DF-4773-B2AF-7599DA03AAD0}"/>
              </a:ext>
            </a:extLst>
          </p:cNvPr>
          <p:cNvCxnSpPr>
            <a:stCxn id="123" idx="3"/>
            <a:endCxn id="124" idx="1"/>
          </p:cNvCxnSpPr>
          <p:nvPr/>
        </p:nvCxnSpPr>
        <p:spPr>
          <a:xfrm>
            <a:off x="1366980" y="4479460"/>
            <a:ext cx="6775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직선 화살표 연결선 130">
            <a:extLst>
              <a:ext uri="{FF2B5EF4-FFF2-40B4-BE49-F238E27FC236}">
                <a16:creationId xmlns:a16="http://schemas.microsoft.com/office/drawing/2014/main" id="{D005DF02-F17F-44A3-B851-D38C8831FC8E}"/>
              </a:ext>
            </a:extLst>
          </p:cNvPr>
          <p:cNvCxnSpPr>
            <a:cxnSpLocks/>
            <a:stCxn id="125" idx="3"/>
            <a:endCxn id="126" idx="1"/>
          </p:cNvCxnSpPr>
          <p:nvPr/>
        </p:nvCxnSpPr>
        <p:spPr>
          <a:xfrm>
            <a:off x="3226814" y="4479460"/>
            <a:ext cx="483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BFD43A4A-BDE6-4315-AEB4-FCAA38F31AD4}"/>
              </a:ext>
            </a:extLst>
          </p:cNvPr>
          <p:cNvSpPr txBox="1"/>
          <p:nvPr/>
        </p:nvSpPr>
        <p:spPr>
          <a:xfrm>
            <a:off x="572653" y="376825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t1</a:t>
            </a:r>
            <a:endParaRPr lang="ko-KR" altLang="en-US" sz="2400">
              <a:solidFill>
                <a:schemeClr val="tx1"/>
              </a:solidFill>
              <a:latin typeface="Consolas" panose="020B0609020204030204" pitchFamily="49" charset="0"/>
            </a:endParaRPr>
          </a:p>
        </p:txBody>
      </p:sp>
      <p:cxnSp>
        <p:nvCxnSpPr>
          <p:cNvPr id="136" name="직선 화살표 연결선 135">
            <a:extLst>
              <a:ext uri="{FF2B5EF4-FFF2-40B4-BE49-F238E27FC236}">
                <a16:creationId xmlns:a16="http://schemas.microsoft.com/office/drawing/2014/main" id="{90706ACD-E684-48F0-B158-5E8D63C5B1C3}"/>
              </a:ext>
            </a:extLst>
          </p:cNvPr>
          <p:cNvCxnSpPr>
            <a:cxnSpLocks/>
            <a:stCxn id="127" idx="3"/>
            <a:endCxn id="128" idx="1"/>
          </p:cNvCxnSpPr>
          <p:nvPr/>
        </p:nvCxnSpPr>
        <p:spPr>
          <a:xfrm>
            <a:off x="4892686" y="4479460"/>
            <a:ext cx="511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C5C8FF84-D868-489F-8FB7-7F7C2A481B14}"/>
              </a:ext>
            </a:extLst>
          </p:cNvPr>
          <p:cNvSpPr txBox="1"/>
          <p:nvPr/>
        </p:nvSpPr>
        <p:spPr>
          <a:xfrm>
            <a:off x="2011725" y="242914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39" name="TextBox 138">
            <a:extLst>
              <a:ext uri="{FF2B5EF4-FFF2-40B4-BE49-F238E27FC236}">
                <a16:creationId xmlns:a16="http://schemas.microsoft.com/office/drawing/2014/main" id="{1C746D21-88C1-4579-98BD-119FBF99C722}"/>
              </a:ext>
            </a:extLst>
          </p:cNvPr>
          <p:cNvSpPr txBox="1"/>
          <p:nvPr/>
        </p:nvSpPr>
        <p:spPr>
          <a:xfrm>
            <a:off x="2011725" y="374986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40" name="TextBox 139">
            <a:extLst>
              <a:ext uri="{FF2B5EF4-FFF2-40B4-BE49-F238E27FC236}">
                <a16:creationId xmlns:a16="http://schemas.microsoft.com/office/drawing/2014/main" id="{C0CFD394-F844-435D-B724-D021B13FF134}"/>
              </a:ext>
            </a:extLst>
          </p:cNvPr>
          <p:cNvSpPr txBox="1"/>
          <p:nvPr/>
        </p:nvSpPr>
        <p:spPr>
          <a:xfrm>
            <a:off x="807086" y="633640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91" name="직사각형 7190">
            <a:extLst>
              <a:ext uri="{FF2B5EF4-FFF2-40B4-BE49-F238E27FC236}">
                <a16:creationId xmlns:a16="http://schemas.microsoft.com/office/drawing/2014/main" id="{2729E4DA-0919-430F-849F-A98319D30C48}"/>
              </a:ext>
            </a:extLst>
          </p:cNvPr>
          <p:cNvSpPr/>
          <p:nvPr/>
        </p:nvSpPr>
        <p:spPr>
          <a:xfrm>
            <a:off x="8746836" y="1311564"/>
            <a:ext cx="1487055" cy="431784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5294FD3-8EF5-4414-BE6E-C96113C721DF}"/>
              </a:ext>
            </a:extLst>
          </p:cNvPr>
          <p:cNvSpPr/>
          <p:nvPr/>
        </p:nvSpPr>
        <p:spPr>
          <a:xfrm>
            <a:off x="8748697" y="2784764"/>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1341</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514FC12-450F-4473-91B1-0D05E876BCF5}"/>
              </a:ext>
            </a:extLst>
          </p:cNvPr>
          <p:cNvSpPr/>
          <p:nvPr/>
        </p:nvSpPr>
        <p:spPr>
          <a:xfrm>
            <a:off x="8746836" y="3255641"/>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20200D7-9003-4B69-94C6-814F21459198}"/>
              </a:ext>
            </a:extLst>
          </p:cNvPr>
          <p:cNvSpPr/>
          <p:nvPr/>
        </p:nvSpPr>
        <p:spPr>
          <a:xfrm>
            <a:off x="8744975" y="3726518"/>
            <a:ext cx="1487055" cy="480447"/>
          </a:xfrm>
          <a:prstGeom prst="rect">
            <a:avLst/>
          </a:prstGeom>
          <a:solidFill>
            <a:srgbClr val="FF66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12341234</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710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9723"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9766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=3</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976678" cy="369332"/>
              </a:xfrm>
              <a:prstGeom prst="rect">
                <a:avLst/>
              </a:prstGeom>
              <a:blipFill>
                <a:blip r:embed="rId10"/>
                <a:stretch>
                  <a:fillRect r="-1875"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269453" y="3193142"/>
            <a:ext cx="1527391" cy="22291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7493854" y="104086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7493854" y="1040860"/>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4272" y="3395264"/>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4272" y="3395264"/>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9570" y="551589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6935" y="509134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57732" y="1315000"/>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64774" y="4838970"/>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8730ED-6936-4E6E-9833-BA2C871F597E}"/>
                  </a:ext>
                </a:extLst>
              </p:cNvPr>
              <p:cNvSpPr txBox="1"/>
              <p:nvPr/>
            </p:nvSpPr>
            <p:spPr>
              <a:xfrm>
                <a:off x="7630552" y="2795862"/>
                <a:ext cx="12059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=−1</m:t>
                      </m:r>
                    </m:oMath>
                  </m:oMathPara>
                </a14:m>
                <a:endParaRPr lang="ko-KR" altLang="en-US" sz="24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E98730ED-6936-4E6E-9833-BA2C871F597E}"/>
                  </a:ext>
                </a:extLst>
              </p:cNvPr>
              <p:cNvSpPr txBox="1">
                <a:spLocks noRot="1" noChangeAspect="1" noMove="1" noResize="1" noEditPoints="1" noAdjustHandles="1" noChangeArrowheads="1" noChangeShapeType="1" noTextEdit="1"/>
              </p:cNvSpPr>
              <p:nvPr/>
            </p:nvSpPr>
            <p:spPr>
              <a:xfrm>
                <a:off x="7630552" y="2795862"/>
                <a:ext cx="1205907" cy="369332"/>
              </a:xfrm>
              <a:prstGeom prst="rect">
                <a:avLst/>
              </a:prstGeom>
              <a:blipFill>
                <a:blip r:embed="rId10"/>
                <a:stretch>
                  <a:fillRect r="-1010" b="-6667"/>
                </a:stretch>
              </a:blipFill>
            </p:spPr>
            <p:txBody>
              <a:bodyPr/>
              <a:lstStyle/>
              <a:p>
                <a:r>
                  <a:rPr lang="ko-KR" altLang="en-US">
                    <a:noFill/>
                  </a:rPr>
                  <a:t> </a:t>
                </a:r>
              </a:p>
            </p:txBody>
          </p:sp>
        </mc:Fallback>
      </mc:AlternateContent>
      <p:sp>
        <p:nvSpPr>
          <p:cNvPr id="46" name="타원 45">
            <a:extLst>
              <a:ext uri="{FF2B5EF4-FFF2-40B4-BE49-F238E27FC236}">
                <a16:creationId xmlns:a16="http://schemas.microsoft.com/office/drawing/2014/main" id="{70603D54-151D-49B3-A95A-45A36747B55D}"/>
              </a:ext>
            </a:extLst>
          </p:cNvPr>
          <p:cNvSpPr/>
          <p:nvPr/>
        </p:nvSpPr>
        <p:spPr>
          <a:xfrm>
            <a:off x="5745006" y="418784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DCFAD5CD-22C8-4BBA-8B26-1D461A4CB20E}"/>
              </a:ext>
            </a:extLst>
          </p:cNvPr>
          <p:cNvSpPr/>
          <p:nvPr/>
        </p:nvSpPr>
        <p:spPr>
          <a:xfrm>
            <a:off x="5254419" y="4705889"/>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8" name="직선 연결선 47">
            <a:extLst>
              <a:ext uri="{FF2B5EF4-FFF2-40B4-BE49-F238E27FC236}">
                <a16:creationId xmlns:a16="http://schemas.microsoft.com/office/drawing/2014/main" id="{CE96EB63-EFC6-4817-8DC4-AC65C3F32207}"/>
              </a:ext>
            </a:extLst>
          </p:cNvPr>
          <p:cNvCxnSpPr>
            <a:cxnSpLocks/>
          </p:cNvCxnSpPr>
          <p:nvPr/>
        </p:nvCxnSpPr>
        <p:spPr>
          <a:xfrm flipV="1">
            <a:off x="4499859" y="4164839"/>
            <a:ext cx="2184362" cy="139471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2666DBBF-98BF-4028-A16E-83A235A75E5B}"/>
              </a:ext>
            </a:extLst>
          </p:cNvPr>
          <p:cNvSpPr/>
          <p:nvPr/>
        </p:nvSpPr>
        <p:spPr>
          <a:xfrm>
            <a:off x="4985950" y="48072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88306755-BE9C-45E0-8656-DDFBA4F3AA6A}"/>
              </a:ext>
            </a:extLst>
          </p:cNvPr>
          <p:cNvSpPr/>
          <p:nvPr/>
        </p:nvSpPr>
        <p:spPr>
          <a:xfrm>
            <a:off x="3833515" y="42212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1" name="직선 연결선 50">
            <a:extLst>
              <a:ext uri="{FF2B5EF4-FFF2-40B4-BE49-F238E27FC236}">
                <a16:creationId xmlns:a16="http://schemas.microsoft.com/office/drawing/2014/main" id="{F102D769-AD5C-4F31-B675-3F5962AAC1D4}"/>
              </a:ext>
            </a:extLst>
          </p:cNvPr>
          <p:cNvCxnSpPr>
            <a:cxnSpLocks/>
          </p:cNvCxnSpPr>
          <p:nvPr/>
        </p:nvCxnSpPr>
        <p:spPr>
          <a:xfrm>
            <a:off x="2985395" y="3332609"/>
            <a:ext cx="1831523" cy="239385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id="{1281E23F-BF5E-4824-9239-2FD051EBE730}"/>
              </a:ext>
            </a:extLst>
          </p:cNvPr>
          <p:cNvSpPr/>
          <p:nvPr/>
        </p:nvSpPr>
        <p:spPr>
          <a:xfrm>
            <a:off x="4545210" y="4829401"/>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32E7E077-1346-4347-A580-4F8E5856116A}"/>
              </a:ext>
            </a:extLst>
          </p:cNvPr>
          <p:cNvSpPr/>
          <p:nvPr/>
        </p:nvSpPr>
        <p:spPr>
          <a:xfrm>
            <a:off x="4268308" y="469995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20768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31762" y="3623940"/>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26829"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496448" y="3663603"/>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489819" y="995123"/>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489819" y="995123"/>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2997295"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2997295"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64948" y="612328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701905" y="5538401"/>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5020" y="4748074"/>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401572" y="983550"/>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FD237227-FF59-4031-B369-5677EC11F995}"/>
              </a:ext>
            </a:extLst>
          </p:cNvPr>
          <p:cNvSpPr txBox="1"/>
          <p:nvPr/>
        </p:nvSpPr>
        <p:spPr>
          <a:xfrm>
            <a:off x="646324" y="3375242"/>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442</a:t>
            </a:r>
            <a:endParaRPr lang="ko-KR" altLang="en-US" sz="2400">
              <a:solidFill>
                <a:schemeClr val="tx1"/>
              </a:solidFill>
              <a:latin typeface="Consolas" panose="020B0609020204030204" pitchFamily="49" charset="0"/>
            </a:endParaRPr>
          </a:p>
        </p:txBody>
      </p:sp>
      <p:sp>
        <p:nvSpPr>
          <p:cNvPr id="142" name="TextBox 141">
            <a:extLst>
              <a:ext uri="{FF2B5EF4-FFF2-40B4-BE49-F238E27FC236}">
                <a16:creationId xmlns:a16="http://schemas.microsoft.com/office/drawing/2014/main" id="{751F512E-CD06-405B-9FDF-828F6048CF2E}"/>
              </a:ext>
            </a:extLst>
          </p:cNvPr>
          <p:cNvSpPr txBox="1"/>
          <p:nvPr/>
        </p:nvSpPr>
        <p:spPr>
          <a:xfrm>
            <a:off x="2707247" y="5343420"/>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10</a:t>
            </a:r>
            <a:endParaRPr lang="ko-KR" altLang="en-US" sz="2400">
              <a:solidFill>
                <a:schemeClr val="tx1"/>
              </a:solidFill>
              <a:latin typeface="Consolas" panose="020B0609020204030204" pitchFamily="49" charset="0"/>
            </a:endParaRPr>
          </a:p>
        </p:txBody>
      </p:sp>
      <p:sp>
        <p:nvSpPr>
          <p:cNvPr id="143" name="TextBox 142">
            <a:extLst>
              <a:ext uri="{FF2B5EF4-FFF2-40B4-BE49-F238E27FC236}">
                <a16:creationId xmlns:a16="http://schemas.microsoft.com/office/drawing/2014/main" id="{1A56116B-8FAC-41DF-B2F4-7D04011F9E7A}"/>
              </a:ext>
            </a:extLst>
          </p:cNvPr>
          <p:cNvSpPr txBox="1"/>
          <p:nvPr/>
        </p:nvSpPr>
        <p:spPr>
          <a:xfrm>
            <a:off x="1211207" y="5851618"/>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data[:,2]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83810" y="1908853"/>
            <a:ext cx="5508112" cy="3139321"/>
          </a:xfrm>
          <a:prstGeom prst="rect">
            <a:avLst/>
          </a:prstGeom>
          <a:solidFill>
            <a:srgbClr val="E2E2F6"/>
          </a:solidFill>
          <a:ln>
            <a:solidFill>
              <a:schemeClr val="bg1">
                <a:lumMod val="65000"/>
              </a:schemeClr>
            </a:solidFill>
          </a:ln>
        </p:spPr>
        <p:txBody>
          <a:bodyPr wrap="square">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sklearn.datasets</a:t>
            </a:r>
            <a:r>
              <a:rPr lang="en-US" altLang="ko-KR" sz="1800">
                <a:solidFill>
                  <a:schemeClr val="tx1"/>
                </a:solidFill>
                <a:latin typeface="Consolas" panose="020B0609020204030204" pitchFamily="49" charset="0"/>
              </a:rPr>
              <a:t> import </a:t>
            </a:r>
            <a:r>
              <a:rPr lang="en-US" altLang="ko-KR" sz="1800" err="1">
                <a:solidFill>
                  <a:schemeClr val="tx1"/>
                </a:solidFill>
                <a:latin typeface="Consolas" panose="020B0609020204030204" pitchFamily="49" charset="0"/>
              </a:rPr>
              <a:t>load_diabetes</a:t>
            </a:r>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diabetes = </a:t>
            </a:r>
            <a:r>
              <a:rPr lang="en-US" altLang="ko-KR" sz="1800" err="1">
                <a:solidFill>
                  <a:schemeClr val="tx1"/>
                </a:solidFill>
                <a:latin typeface="Consolas" panose="020B0609020204030204" pitchFamily="49" charset="0"/>
              </a:rPr>
              <a:t>load_diabetes</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 </a:t>
            </a:r>
            <a:r>
              <a:rPr lang="en-US" altLang="ko-KR" sz="1800" err="1">
                <a:solidFill>
                  <a:schemeClr val="tx1"/>
                </a:solidFill>
                <a:latin typeface="Consolas" panose="020B0609020204030204" pitchFamily="49" charset="0"/>
              </a:rPr>
              <a:t>diabetes.data</a:t>
            </a:r>
            <a:r>
              <a:rPr lang="en-US" altLang="ko-KR" sz="1800">
                <a:solidFill>
                  <a:schemeClr val="tx1"/>
                </a:solidFill>
                <a:latin typeface="Consolas" panose="020B0609020204030204" pitchFamily="49" charset="0"/>
              </a:rPr>
              <a:t>[:, 2]</a:t>
            </a:r>
          </a:p>
          <a:p>
            <a:r>
              <a:rPr lang="en-US" altLang="ko-KR" sz="1800">
                <a:solidFill>
                  <a:schemeClr val="tx1"/>
                </a:solidFill>
                <a:latin typeface="Consolas" panose="020B0609020204030204" pitchFamily="49" charset="0"/>
              </a:rPr>
              <a:t>y = </a:t>
            </a:r>
            <a:r>
              <a:rPr lang="en-US" altLang="ko-KR" sz="1800" err="1">
                <a:solidFill>
                  <a:schemeClr val="tx1"/>
                </a:solidFill>
                <a:latin typeface="Consolas" panose="020B0609020204030204" pitchFamily="49" charset="0"/>
              </a:rPr>
              <a:t>diabetes.target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plt.scatter</a:t>
            </a:r>
            <a:r>
              <a:rPr lang="en-US" altLang="ko-KR" sz="1800">
                <a:solidFill>
                  <a:schemeClr val="tx1"/>
                </a:solidFill>
                <a:latin typeface="Consolas" panose="020B0609020204030204" pitchFamily="49" charset="0"/>
              </a:rPr>
              <a:t>(x, y)</a:t>
            </a:r>
          </a:p>
          <a:p>
            <a:r>
              <a:rPr lang="en-US" altLang="ko-KR" sz="1800" err="1">
                <a:solidFill>
                  <a:schemeClr val="tx1"/>
                </a:solidFill>
                <a:latin typeface="Consolas" panose="020B0609020204030204" pitchFamily="49" charset="0"/>
              </a:rPr>
              <a:t>plt.xlabel</a:t>
            </a:r>
            <a:r>
              <a:rPr lang="en-US" altLang="ko-KR" sz="1800">
                <a:solidFill>
                  <a:schemeClr val="tx1"/>
                </a:solidFill>
                <a:latin typeface="Consolas" panose="020B0609020204030204" pitchFamily="49" charset="0"/>
              </a:rPr>
              <a:t>('x')</a:t>
            </a:r>
          </a:p>
          <a:p>
            <a:r>
              <a:rPr lang="en-US" altLang="ko-KR" sz="1800" err="1">
                <a:solidFill>
                  <a:schemeClr val="tx1"/>
                </a:solidFill>
                <a:latin typeface="Consolas" panose="020B0609020204030204" pitchFamily="49" charset="0"/>
              </a:rPr>
              <a:t>plt.ylabel</a:t>
            </a:r>
            <a:r>
              <a:rPr lang="en-US" altLang="ko-KR" sz="1800">
                <a:solidFill>
                  <a:schemeClr val="tx1"/>
                </a:solidFill>
                <a:latin typeface="Consolas" panose="020B0609020204030204" pitchFamily="49" charset="0"/>
              </a:rPr>
              <a:t>('y')</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4839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99EE25-0FFD-4044-9EC4-5D8655BD266C}"/>
                  </a:ext>
                </a:extLst>
              </p:cNvPr>
              <p:cNvSpPr txBox="1"/>
              <p:nvPr/>
            </p:nvSpPr>
            <p:spPr>
              <a:xfrm>
                <a:off x="3771378" y="3504298"/>
                <a:ext cx="18714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7799EE25-0FFD-4044-9EC4-5D8655BD266C}"/>
                  </a:ext>
                </a:extLst>
              </p:cNvPr>
              <p:cNvSpPr txBox="1">
                <a:spLocks noRot="1" noChangeAspect="1" noMove="1" noResize="1" noEditPoints="1" noAdjustHandles="1" noChangeArrowheads="1" noChangeShapeType="1" noTextEdit="1"/>
              </p:cNvSpPr>
              <p:nvPr/>
            </p:nvSpPr>
            <p:spPr>
              <a:xfrm>
                <a:off x="3771378" y="3504298"/>
                <a:ext cx="1871474" cy="461665"/>
              </a:xfrm>
              <a:prstGeom prst="rect">
                <a:avLst/>
              </a:prstGeom>
              <a:blipFill>
                <a:blip r:embed="rId13"/>
                <a:stretch>
                  <a:fillRect t="-3947" b="-92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rgbClr val="FF0000"/>
                </a:solidFill>
                <a:latin typeface="Consolas" panose="020B0609020204030204" pitchFamily="49" charset="0"/>
              </a:rPr>
              <a:t>X=</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([1,2,3,4,5,6,7,8]) </a:t>
            </a:r>
          </a:p>
          <a:p>
            <a:r>
              <a:rPr lang="en-US" altLang="ko-KR">
                <a:solidFill>
                  <a:srgbClr val="FF0000"/>
                </a:solidFill>
                <a:latin typeface="Consolas" panose="020B0609020204030204" pitchFamily="49" charset="0"/>
              </a:rPr>
              <a:t>Y=</a:t>
            </a:r>
            <a:r>
              <a:rPr lang="en-US" altLang="ko-KR" err="1">
                <a:solidFill>
                  <a:srgbClr val="FF0000"/>
                </a:solidFill>
                <a:latin typeface="Consolas" panose="020B0609020204030204" pitchFamily="49" charset="0"/>
              </a:rPr>
              <a:t>np.array</a:t>
            </a:r>
            <a:r>
              <a:rPr lang="en-US" altLang="ko-KR">
                <a:solidFill>
                  <a:srgbClr val="FF0000"/>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rgbClr val="FF0000"/>
                </a:solidFill>
                <a:latin typeface="Consolas" panose="020B0609020204030204" pitchFamily="49" charset="0"/>
              </a:rPr>
              <a:t>lr</a:t>
            </a:r>
            <a:r>
              <a:rPr lang="en-US" altLang="ko-KR">
                <a:solidFill>
                  <a:srgbClr val="FF0000"/>
                </a:solidFill>
                <a:latin typeface="Consolas" panose="020B0609020204030204" pitchFamily="49" charset="0"/>
              </a:rPr>
              <a:t>=0.01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rgbClr val="FF0000"/>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rgbClr val="FF0000"/>
                </a:solidFill>
                <a:latin typeface="Consolas" panose="020B0609020204030204" pitchFamily="49" charset="0"/>
              </a:rPr>
              <a:t>plt.plot</a:t>
            </a:r>
            <a:r>
              <a:rPr lang="en-US" altLang="ko-KR">
                <a:solidFill>
                  <a:srgbClr val="FF0000"/>
                </a:solidFill>
                <a:latin typeface="Consolas" panose="020B0609020204030204" pitchFamily="49" charset="0"/>
              </a:rPr>
              <a:t>(X, Y, '</a:t>
            </a:r>
            <a:r>
              <a:rPr lang="en-US" altLang="ko-KR" err="1">
                <a:solidFill>
                  <a:srgbClr val="FF0000"/>
                </a:solidFill>
                <a:latin typeface="Consolas" panose="020B0609020204030204" pitchFamily="49" charset="0"/>
              </a:rPr>
              <a:t>rx</a:t>
            </a:r>
            <a:r>
              <a:rPr lang="en-US" altLang="ko-KR">
                <a:solidFill>
                  <a:srgbClr val="FF0000"/>
                </a:solidFill>
                <a:latin typeface="Consolas" panose="020B0609020204030204" pitchFamily="49" charset="0"/>
              </a:rPr>
              <a:t>')</a:t>
            </a:r>
          </a:p>
          <a:p>
            <a:r>
              <a:rPr lang="en-US" altLang="ko-KR">
                <a:solidFill>
                  <a:srgbClr val="FF0000"/>
                </a:solidFill>
                <a:latin typeface="Consolas" panose="020B0609020204030204" pitchFamily="49" charset="0"/>
              </a:rPr>
              <a:t>print(X)</a:t>
            </a:r>
          </a:p>
          <a:p>
            <a:r>
              <a:rPr lang="en-US" altLang="ko-KR">
                <a:solidFill>
                  <a:srgbClr val="FF0000"/>
                </a:solidFill>
                <a:latin typeface="Consolas" panose="020B0609020204030204" pitchFamily="49" charset="0"/>
              </a:rPr>
              <a:t>print(</a:t>
            </a:r>
            <a:r>
              <a:rPr lang="en-US" altLang="ko-KR" err="1">
                <a:solidFill>
                  <a:srgbClr val="FF0000"/>
                </a:solidFill>
                <a:latin typeface="Consolas" panose="020B0609020204030204" pitchFamily="49" charset="0"/>
              </a:rPr>
              <a:t>model.predict</a:t>
            </a:r>
            <a:r>
              <a:rPr lang="en-US" altLang="ko-KR">
                <a:solidFill>
                  <a:srgbClr val="FF0000"/>
                </a:solidFill>
                <a:latin typeface="Consolas" panose="020B0609020204030204" pitchFamily="49" charset="0"/>
              </a:rPr>
              <a:t>(X))</a:t>
            </a:r>
          </a:p>
          <a:p>
            <a:r>
              <a:rPr lang="en-US" altLang="ko-KR" err="1">
                <a:solidFill>
                  <a:srgbClr val="FF0000"/>
                </a:solidFill>
                <a:latin typeface="Consolas" panose="020B0609020204030204" pitchFamily="49" charset="0"/>
              </a:rPr>
              <a:t>plt.show</a:t>
            </a:r>
            <a:r>
              <a:rPr lang="en-US" altLang="ko-KR">
                <a:solidFill>
                  <a:srgbClr val="FF0000"/>
                </a:solidFill>
                <a:latin typeface="Consolas" panose="020B0609020204030204" pitchFamily="49" charset="0"/>
              </a:rPr>
              <a:t>()</a:t>
            </a:r>
            <a:endParaRPr lang="ko-KR" altLang="en-US">
              <a:solidFill>
                <a:srgbClr val="FF0000"/>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stCxn id="25" idx="3"/>
          </p:cNvCxnSpPr>
          <p:nvPr/>
        </p:nvCxnSpPr>
        <p:spPr>
          <a:xfrm flipV="1">
            <a:off x="3063959" y="1535811"/>
            <a:ext cx="3543576" cy="282130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pic>
        <p:nvPicPr>
          <p:cNvPr id="1028" name="Picture 4">
            <a:extLst>
              <a:ext uri="{FF2B5EF4-FFF2-40B4-BE49-F238E27FC236}">
                <a16:creationId xmlns:a16="http://schemas.microsoft.com/office/drawing/2014/main" id="{949635D9-C8E2-4312-8430-BFBECCF8E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8620" y="1207431"/>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19313" y="2106703"/>
            <a:ext cx="6157556" cy="1755523"/>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050" name="Picture 2">
            <a:extLst>
              <a:ext uri="{FF2B5EF4-FFF2-40B4-BE49-F238E27FC236}">
                <a16:creationId xmlns:a16="http://schemas.microsoft.com/office/drawing/2014/main" id="{2F2CB776-F4F8-44AD-969A-82CCA100D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49" y="1131518"/>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62975</TotalTime>
  <Words>39727</Words>
  <Application>Microsoft Office PowerPoint</Application>
  <PresentationFormat>사용자 지정</PresentationFormat>
  <Paragraphs>9171</Paragraphs>
  <Slides>431</Slides>
  <Notes>424</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431</vt:i4>
      </vt:variant>
    </vt:vector>
  </HeadingPairs>
  <TitlesOfParts>
    <vt:vector size="446" baseType="lpstr">
      <vt:lpstr>굴림</vt:lpstr>
      <vt:lpstr>Arial</vt:lpstr>
      <vt:lpstr>고도 B</vt:lpstr>
      <vt:lpstr>맑은 고딕</vt:lpstr>
      <vt:lpstr>맑은 고딕</vt:lpstr>
      <vt:lpstr>나눔스퀘어 ExtraBold</vt:lpstr>
      <vt:lpstr>Calvin</vt:lpstr>
      <vt:lpstr>Cambria Math</vt:lpstr>
      <vt:lpstr>Wingdings</vt:lpstr>
      <vt:lpstr>Candara</vt:lpstr>
      <vt:lpstr>Consolas</vt:lpstr>
      <vt:lpstr>고도 M</vt:lpstr>
      <vt:lpstr>Microsoft Sans Serif</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av2710</cp:lastModifiedBy>
  <cp:revision>3437</cp:revision>
  <dcterms:created xsi:type="dcterms:W3CDTF">2008-02-04T08:04:25Z</dcterms:created>
  <dcterms:modified xsi:type="dcterms:W3CDTF">2020-11-05T03:39:59Z</dcterms:modified>
</cp:coreProperties>
</file>